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8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9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0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1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2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3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4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15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2"/>
  </p:notesMasterIdLst>
  <p:sldIdLst>
    <p:sldId id="395" r:id="rId2"/>
    <p:sldId id="256" r:id="rId3"/>
    <p:sldId id="340" r:id="rId4"/>
    <p:sldId id="544" r:id="rId5"/>
    <p:sldId id="392" r:id="rId6"/>
    <p:sldId id="274" r:id="rId7"/>
    <p:sldId id="551" r:id="rId8"/>
    <p:sldId id="557" r:id="rId9"/>
    <p:sldId id="571" r:id="rId10"/>
    <p:sldId id="550" r:id="rId11"/>
    <p:sldId id="558" r:id="rId12"/>
    <p:sldId id="565" r:id="rId13"/>
    <p:sldId id="538" r:id="rId14"/>
    <p:sldId id="572" r:id="rId15"/>
    <p:sldId id="573" r:id="rId16"/>
    <p:sldId id="566" r:id="rId17"/>
    <p:sldId id="567" r:id="rId18"/>
    <p:sldId id="276" r:id="rId19"/>
    <p:sldId id="265" r:id="rId20"/>
    <p:sldId id="393" r:id="rId21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ffre Castro Martinez" initials="JCM" lastIdx="4" clrIdx="0">
    <p:extLst>
      <p:ext uri="{19B8F6BF-5375-455C-9EA6-DF929625EA0E}">
        <p15:presenceInfo xmlns:p15="http://schemas.microsoft.com/office/powerpoint/2012/main" userId="096c435c7e837a1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07A3C"/>
    <a:srgbClr val="9B672D"/>
    <a:srgbClr val="AC6E32"/>
    <a:srgbClr val="FF8D6D"/>
    <a:srgbClr val="0A2560"/>
    <a:srgbClr val="FCF7F3"/>
    <a:srgbClr val="F6E1B9"/>
    <a:srgbClr val="D2C0B2"/>
    <a:srgbClr val="F8EFE6"/>
    <a:srgbClr val="F9EB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04" autoAdjust="0"/>
    <p:restoredTop sz="93725" autoAdjust="0"/>
  </p:normalViewPr>
  <p:slideViewPr>
    <p:cSldViewPr snapToGrid="0">
      <p:cViewPr varScale="1">
        <p:scale>
          <a:sx n="76" d="100"/>
          <a:sy n="76" d="100"/>
        </p:scale>
        <p:origin x="859" y="5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326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289BEEF-E05F-4763-872E-84E994A3FDE8}" type="doc">
      <dgm:prSet loTypeId="urn:microsoft.com/office/officeart/2005/8/layout/process4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BE85463C-2CC5-4D93-97AE-BD01D6BBFA82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…el saber que Dios nos ama con amor eterno y que es paciente con nuestras debilidades debe animarnos a buscar diariamente su perdón y dirección, además debe motivarnos a reflejar su carácter en nuestra vida diaria.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89E59B57-FE6E-45FF-8B3C-A2C2C251FEDF}" type="sibTrans" cxnId="{FFF9CE9C-0FEC-4104-A228-8E4AFD092C8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FD3D4893-9BD4-46A4-B0D4-082A8F12C4E1}" type="parTrans" cxnId="{FFF9CE9C-0FEC-4104-A228-8E4AFD092C8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B015E88C-6AA3-4701-9B31-130313CB4595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La evidencia más clara del amor de Dios es la revelación de su carácter; Él se presenta como misericordioso, compasivo, paciente, fiel y lleno de amor eterno, dispuesto a perdonar al pecador arrepentido sin dejar de ser justo…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DD07D94D-08E0-49C9-8686-4F74BEB924C8}" type="sibTrans" cxnId="{984FC748-11AF-4D32-8831-33CC413CF54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8A293BD-7846-43A7-869B-48E64C3EF732}" type="parTrans" cxnId="{984FC748-11AF-4D32-8831-33CC413CF54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B7FF8AF-14BD-4327-8786-242039EF62B1}" type="pres">
      <dgm:prSet presAssocID="{C289BEEF-E05F-4763-872E-84E994A3FDE8}" presName="Name0" presStyleCnt="0">
        <dgm:presLayoutVars>
          <dgm:dir/>
          <dgm:animLvl val="lvl"/>
          <dgm:resizeHandles val="exact"/>
        </dgm:presLayoutVars>
      </dgm:prSet>
      <dgm:spPr/>
    </dgm:pt>
    <dgm:pt modelId="{BBBD7528-98DF-44D9-89CD-6BA262865B3C}" type="pres">
      <dgm:prSet presAssocID="{BE85463C-2CC5-4D93-97AE-BD01D6BBFA82}" presName="boxAndChildren" presStyleCnt="0"/>
      <dgm:spPr/>
    </dgm:pt>
    <dgm:pt modelId="{64406F9E-8032-48B2-A5A9-66A0B019D8AB}" type="pres">
      <dgm:prSet presAssocID="{BE85463C-2CC5-4D93-97AE-BD01D6BBFA82}" presName="parentTextBox" presStyleLbl="node1" presStyleIdx="0" presStyleCnt="2" custScaleY="40471"/>
      <dgm:spPr/>
    </dgm:pt>
    <dgm:pt modelId="{5A8D3F90-6FDC-41D8-92F3-A5AC4A8307DC}" type="pres">
      <dgm:prSet presAssocID="{DD07D94D-08E0-49C9-8686-4F74BEB924C8}" presName="sp" presStyleCnt="0"/>
      <dgm:spPr/>
    </dgm:pt>
    <dgm:pt modelId="{6824061E-DAED-424C-872E-7CECA35A9E4C}" type="pres">
      <dgm:prSet presAssocID="{B015E88C-6AA3-4701-9B31-130313CB4595}" presName="arrowAndChildren" presStyleCnt="0"/>
      <dgm:spPr/>
    </dgm:pt>
    <dgm:pt modelId="{EB05ED16-170E-4ABA-A9FC-1E534D3C8009}" type="pres">
      <dgm:prSet presAssocID="{B015E88C-6AA3-4701-9B31-130313CB4595}" presName="parentTextArrow" presStyleLbl="node1" presStyleIdx="1" presStyleCnt="2" custScaleY="39116"/>
      <dgm:spPr/>
    </dgm:pt>
  </dgm:ptLst>
  <dgm:cxnLst>
    <dgm:cxn modelId="{67D61328-F686-4704-A2BB-CCB64D06A9C8}" type="presOf" srcId="{BE85463C-2CC5-4D93-97AE-BD01D6BBFA82}" destId="{64406F9E-8032-48B2-A5A9-66A0B019D8AB}" srcOrd="0" destOrd="0" presId="urn:microsoft.com/office/officeart/2005/8/layout/process4"/>
    <dgm:cxn modelId="{EE23702F-F1C2-4138-BD53-074EB5184575}" type="presOf" srcId="{C289BEEF-E05F-4763-872E-84E994A3FDE8}" destId="{2B7FF8AF-14BD-4327-8786-242039EF62B1}" srcOrd="0" destOrd="0" presId="urn:microsoft.com/office/officeart/2005/8/layout/process4"/>
    <dgm:cxn modelId="{984FC748-11AF-4D32-8831-33CC413CF547}" srcId="{C289BEEF-E05F-4763-872E-84E994A3FDE8}" destId="{B015E88C-6AA3-4701-9B31-130313CB4595}" srcOrd="0" destOrd="0" parTransId="{48A293BD-7846-43A7-869B-48E64C3EF732}" sibTransId="{DD07D94D-08E0-49C9-8686-4F74BEB924C8}"/>
    <dgm:cxn modelId="{FFF9CE9C-0FEC-4104-A228-8E4AFD092C8B}" srcId="{C289BEEF-E05F-4763-872E-84E994A3FDE8}" destId="{BE85463C-2CC5-4D93-97AE-BD01D6BBFA82}" srcOrd="1" destOrd="0" parTransId="{FD3D4893-9BD4-46A4-B0D4-082A8F12C4E1}" sibTransId="{89E59B57-FE6E-45FF-8B3C-A2C2C251FEDF}"/>
    <dgm:cxn modelId="{A5CB019F-7ABC-448B-A9DA-815D14702D58}" type="presOf" srcId="{B015E88C-6AA3-4701-9B31-130313CB4595}" destId="{EB05ED16-170E-4ABA-A9FC-1E534D3C8009}" srcOrd="0" destOrd="0" presId="urn:microsoft.com/office/officeart/2005/8/layout/process4"/>
    <dgm:cxn modelId="{EBA04516-FEEE-4203-9ACC-11221D922591}" type="presParOf" srcId="{2B7FF8AF-14BD-4327-8786-242039EF62B1}" destId="{BBBD7528-98DF-44D9-89CD-6BA262865B3C}" srcOrd="0" destOrd="0" presId="urn:microsoft.com/office/officeart/2005/8/layout/process4"/>
    <dgm:cxn modelId="{3ACA28B8-01B9-4F30-AFA4-3101C77CCA88}" type="presParOf" srcId="{BBBD7528-98DF-44D9-89CD-6BA262865B3C}" destId="{64406F9E-8032-48B2-A5A9-66A0B019D8AB}" srcOrd="0" destOrd="0" presId="urn:microsoft.com/office/officeart/2005/8/layout/process4"/>
    <dgm:cxn modelId="{2CDC2372-2F75-46D1-9B8D-B5597F7D3AD0}" type="presParOf" srcId="{2B7FF8AF-14BD-4327-8786-242039EF62B1}" destId="{5A8D3F90-6FDC-41D8-92F3-A5AC4A8307DC}" srcOrd="1" destOrd="0" presId="urn:microsoft.com/office/officeart/2005/8/layout/process4"/>
    <dgm:cxn modelId="{0E428FCA-6110-44A3-8439-5A9017BD5DA6}" type="presParOf" srcId="{2B7FF8AF-14BD-4327-8786-242039EF62B1}" destId="{6824061E-DAED-424C-872E-7CECA35A9E4C}" srcOrd="2" destOrd="0" presId="urn:microsoft.com/office/officeart/2005/8/layout/process4"/>
    <dgm:cxn modelId="{B6A26D37-C7A4-4E6E-9848-F1C8168844D7}" type="presParOf" srcId="{6824061E-DAED-424C-872E-7CECA35A9E4C}" destId="{EB05ED16-170E-4ABA-A9FC-1E534D3C8009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5FE23F4-C796-4DFA-BA2C-3C2D1CBDF95A}" type="doc">
      <dgm:prSet loTypeId="urn:microsoft.com/office/officeart/2005/8/layout/process2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MX"/>
        </a:p>
      </dgm:t>
    </dgm:pt>
    <dgm:pt modelId="{A9295A01-7D41-4E7E-9825-9150B891ED3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El propósito de Dios al enviar a su Hijo fue revelar plenamente su verdadero carácter y su infinito amor hacia la humanidad; por medio del ministerio de Jesús…</a:t>
          </a:r>
          <a:endParaRPr lang="es-MX" sz="2200" dirty="0">
            <a:latin typeface="Bw Modelica" panose="00000600000000000000" pitchFamily="50" charset="0"/>
          </a:endParaRPr>
        </a:p>
      </dgm:t>
    </dgm:pt>
    <dgm:pt modelId="{7AE78F98-682D-44D6-A519-325A562E86D1}" type="parTrans" cxnId="{0D6568B3-B740-4721-BB59-A45B1D213DE1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343914D3-E47F-45EF-BF4F-0C5DF582FEFC}" type="sibTrans" cxnId="{0D6568B3-B740-4721-BB59-A45B1D213DE1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159E62B6-13E0-4869-BB70-EEFE61533C75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…y de su sacrificio en la cruz, Dios mostró que no es un juez severo que busca destruir al pecador, sino un Padre misericordioso que desea salvarlo y restaurar su relación con Él.</a:t>
          </a:r>
          <a:endParaRPr lang="es-MX" sz="2200" dirty="0">
            <a:latin typeface="Bw Modelica" panose="00000600000000000000" pitchFamily="50" charset="0"/>
          </a:endParaRPr>
        </a:p>
      </dgm:t>
    </dgm:pt>
    <dgm:pt modelId="{CA1C021B-5DBA-40A7-A1BC-A9329CE9C642}" type="parTrans" cxnId="{D929CC29-0E69-4FD0-B166-81337DE89D2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C0DD69B-E9FA-4600-9509-F9249845B120}" type="sibTrans" cxnId="{D929CC29-0E69-4FD0-B166-81337DE89D28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E49B479D-1419-460A-8520-80B59897B837}" type="pres">
      <dgm:prSet presAssocID="{25FE23F4-C796-4DFA-BA2C-3C2D1CBDF95A}" presName="linearFlow" presStyleCnt="0">
        <dgm:presLayoutVars>
          <dgm:resizeHandles val="exact"/>
        </dgm:presLayoutVars>
      </dgm:prSet>
      <dgm:spPr/>
    </dgm:pt>
    <dgm:pt modelId="{B8B01A48-5158-4B01-95A5-B542329FAA44}" type="pres">
      <dgm:prSet presAssocID="{A9295A01-7D41-4E7E-9825-9150B891ED3C}" presName="node" presStyleLbl="node1" presStyleIdx="0" presStyleCnt="2" custScaleX="168784">
        <dgm:presLayoutVars>
          <dgm:bulletEnabled val="1"/>
        </dgm:presLayoutVars>
      </dgm:prSet>
      <dgm:spPr/>
    </dgm:pt>
    <dgm:pt modelId="{382CD36A-3E34-4B81-8C4A-E26306AF1725}" type="pres">
      <dgm:prSet presAssocID="{343914D3-E47F-45EF-BF4F-0C5DF582FEFC}" presName="sibTrans" presStyleLbl="sibTrans2D1" presStyleIdx="0" presStyleCnt="1"/>
      <dgm:spPr/>
    </dgm:pt>
    <dgm:pt modelId="{32BDF438-5245-4F68-8BCB-807E45575FAE}" type="pres">
      <dgm:prSet presAssocID="{343914D3-E47F-45EF-BF4F-0C5DF582FEFC}" presName="connectorText" presStyleLbl="sibTrans2D1" presStyleIdx="0" presStyleCnt="1"/>
      <dgm:spPr/>
    </dgm:pt>
    <dgm:pt modelId="{A0E1A7E0-C695-4256-9F22-C68D3E88E48D}" type="pres">
      <dgm:prSet presAssocID="{159E62B6-13E0-4869-BB70-EEFE61533C75}" presName="node" presStyleLbl="node1" presStyleIdx="1" presStyleCnt="2" custScaleX="168784">
        <dgm:presLayoutVars>
          <dgm:bulletEnabled val="1"/>
        </dgm:presLayoutVars>
      </dgm:prSet>
      <dgm:spPr/>
    </dgm:pt>
  </dgm:ptLst>
  <dgm:cxnLst>
    <dgm:cxn modelId="{D929CC29-0E69-4FD0-B166-81337DE89D28}" srcId="{25FE23F4-C796-4DFA-BA2C-3C2D1CBDF95A}" destId="{159E62B6-13E0-4869-BB70-EEFE61533C75}" srcOrd="1" destOrd="0" parTransId="{CA1C021B-5DBA-40A7-A1BC-A9329CE9C642}" sibTransId="{2C0DD69B-E9FA-4600-9509-F9249845B120}"/>
    <dgm:cxn modelId="{2CE4FA63-6290-4713-A052-B75AB2945A81}" type="presOf" srcId="{159E62B6-13E0-4869-BB70-EEFE61533C75}" destId="{A0E1A7E0-C695-4256-9F22-C68D3E88E48D}" srcOrd="0" destOrd="0" presId="urn:microsoft.com/office/officeart/2005/8/layout/process2"/>
    <dgm:cxn modelId="{BABEA775-7D29-46F7-B559-D53B694F2814}" type="presOf" srcId="{343914D3-E47F-45EF-BF4F-0C5DF582FEFC}" destId="{32BDF438-5245-4F68-8BCB-807E45575FAE}" srcOrd="1" destOrd="0" presId="urn:microsoft.com/office/officeart/2005/8/layout/process2"/>
    <dgm:cxn modelId="{7A699876-06B3-42D5-BC15-35581B3709CE}" type="presOf" srcId="{25FE23F4-C796-4DFA-BA2C-3C2D1CBDF95A}" destId="{E49B479D-1419-460A-8520-80B59897B837}" srcOrd="0" destOrd="0" presId="urn:microsoft.com/office/officeart/2005/8/layout/process2"/>
    <dgm:cxn modelId="{F8B3C757-610B-47D9-B294-983B7A6E7EFA}" type="presOf" srcId="{343914D3-E47F-45EF-BF4F-0C5DF582FEFC}" destId="{382CD36A-3E34-4B81-8C4A-E26306AF1725}" srcOrd="0" destOrd="0" presId="urn:microsoft.com/office/officeart/2005/8/layout/process2"/>
    <dgm:cxn modelId="{0D6568B3-B740-4721-BB59-A45B1D213DE1}" srcId="{25FE23F4-C796-4DFA-BA2C-3C2D1CBDF95A}" destId="{A9295A01-7D41-4E7E-9825-9150B891ED3C}" srcOrd="0" destOrd="0" parTransId="{7AE78F98-682D-44D6-A519-325A562E86D1}" sibTransId="{343914D3-E47F-45EF-BF4F-0C5DF582FEFC}"/>
    <dgm:cxn modelId="{3748D0C0-2342-48B0-8BA9-5AA577E9BFF0}" type="presOf" srcId="{A9295A01-7D41-4E7E-9825-9150B891ED3C}" destId="{B8B01A48-5158-4B01-95A5-B542329FAA44}" srcOrd="0" destOrd="0" presId="urn:microsoft.com/office/officeart/2005/8/layout/process2"/>
    <dgm:cxn modelId="{5BA3B31B-E0E3-44CD-9D28-104BAAE3BAB7}" type="presParOf" srcId="{E49B479D-1419-460A-8520-80B59897B837}" destId="{B8B01A48-5158-4B01-95A5-B542329FAA44}" srcOrd="0" destOrd="0" presId="urn:microsoft.com/office/officeart/2005/8/layout/process2"/>
    <dgm:cxn modelId="{80C2A1DF-0079-490C-9467-BFD9DF91D6EA}" type="presParOf" srcId="{E49B479D-1419-460A-8520-80B59897B837}" destId="{382CD36A-3E34-4B81-8C4A-E26306AF1725}" srcOrd="1" destOrd="0" presId="urn:microsoft.com/office/officeart/2005/8/layout/process2"/>
    <dgm:cxn modelId="{D0BE5D8B-2F89-4A88-A8D8-3503738D6832}" type="presParOf" srcId="{382CD36A-3E34-4B81-8C4A-E26306AF1725}" destId="{32BDF438-5245-4F68-8BCB-807E45575FAE}" srcOrd="0" destOrd="0" presId="urn:microsoft.com/office/officeart/2005/8/layout/process2"/>
    <dgm:cxn modelId="{C71D8A43-79D7-4F07-9058-24732D7610D5}" type="presParOf" srcId="{E49B479D-1419-460A-8520-80B59897B837}" destId="{A0E1A7E0-C695-4256-9F22-C68D3E88E48D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91212D3-8692-44EA-A6F9-BD81A49A4C3E}" type="doc">
      <dgm:prSet loTypeId="urn:microsoft.com/office/officeart/2005/8/layout/list1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MX"/>
        </a:p>
      </dgm:t>
    </dgm:pt>
    <dgm:pt modelId="{DC7F6EB6-565A-435A-897E-C24245AA8816}">
      <dgm:prSet phldrT="[Texto]" phldr="0" custT="1"/>
      <dgm:spPr/>
      <dgm:t>
        <a:bodyPr/>
        <a:lstStyle/>
        <a:p>
          <a:pPr algn="ctr"/>
          <a:r>
            <a:rPr lang="es-ES" sz="2200" dirty="0">
              <a:latin typeface="Bw Modelica" panose="00000600000000000000" pitchFamily="50" charset="0"/>
            </a:rPr>
            <a:t>Jesús describió su misión terrenal como una obra de restauración y salvación, en su ministerio atendió las necesidades espirituales, físicas, emocionales y sociales de la humanidad…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4F2547B5-EBEE-47DE-AB38-B7856A4EE91B}" type="sibTrans" cxnId="{64C85F6F-CDD6-4B38-9C63-750E0CBE2C0B}">
      <dgm:prSet/>
      <dgm:spPr/>
      <dgm:t>
        <a:bodyPr/>
        <a:lstStyle/>
        <a:p>
          <a:endParaRPr lang="es-MX"/>
        </a:p>
      </dgm:t>
    </dgm:pt>
    <dgm:pt modelId="{CE224E0E-807E-4487-85CB-5F9CB5356C56}" type="parTrans" cxnId="{64C85F6F-CDD6-4B38-9C63-750E0CBE2C0B}">
      <dgm:prSet/>
      <dgm:spPr/>
      <dgm:t>
        <a:bodyPr/>
        <a:lstStyle/>
        <a:p>
          <a:endParaRPr lang="es-MX"/>
        </a:p>
      </dgm:t>
    </dgm:pt>
    <dgm:pt modelId="{8457EC8B-DE6A-47C3-918D-DF6C40DF64E7}">
      <dgm:prSet phldrT="[Texto]" phldr="0" custT="1"/>
      <dgm:spPr/>
      <dgm:t>
        <a:bodyPr/>
        <a:lstStyle/>
        <a:p>
          <a:pPr algn="ctr"/>
          <a:r>
            <a:rPr lang="es-ES" sz="2200" dirty="0">
              <a:latin typeface="Bw Modelica" panose="00000600000000000000" pitchFamily="50" charset="0"/>
            </a:rPr>
            <a:t>…dondequiera que iba, dejaba una huella de bendición, su corazón estaba lleno de amor, misericordia y compasión, todos encontraban en Él un Salvador accesible y lleno de ternura.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4A96CCB6-63D9-46C5-A31F-715981A261EB}" type="sibTrans" cxnId="{48C7F1DE-04E3-4D90-9DE4-1F8ABC2E9924}">
      <dgm:prSet/>
      <dgm:spPr/>
      <dgm:t>
        <a:bodyPr/>
        <a:lstStyle/>
        <a:p>
          <a:endParaRPr lang="es-MX"/>
        </a:p>
      </dgm:t>
    </dgm:pt>
    <dgm:pt modelId="{67CBF671-FD37-4176-900A-68E662BC29A6}" type="parTrans" cxnId="{48C7F1DE-04E3-4D90-9DE4-1F8ABC2E9924}">
      <dgm:prSet/>
      <dgm:spPr/>
      <dgm:t>
        <a:bodyPr/>
        <a:lstStyle/>
        <a:p>
          <a:endParaRPr lang="es-MX"/>
        </a:p>
      </dgm:t>
    </dgm:pt>
    <dgm:pt modelId="{48AEFA5A-CA24-446D-9030-AD310CF1C734}" type="pres">
      <dgm:prSet presAssocID="{691212D3-8692-44EA-A6F9-BD81A49A4C3E}" presName="linear" presStyleCnt="0">
        <dgm:presLayoutVars>
          <dgm:dir/>
          <dgm:animLvl val="lvl"/>
          <dgm:resizeHandles val="exact"/>
        </dgm:presLayoutVars>
      </dgm:prSet>
      <dgm:spPr/>
    </dgm:pt>
    <dgm:pt modelId="{3A15762F-6B66-4D9A-9F74-5AB793478784}" type="pres">
      <dgm:prSet presAssocID="{DC7F6EB6-565A-435A-897E-C24245AA8816}" presName="parentLin" presStyleCnt="0"/>
      <dgm:spPr/>
    </dgm:pt>
    <dgm:pt modelId="{6CBC956C-7407-4787-BA10-0FD4FE75124D}" type="pres">
      <dgm:prSet presAssocID="{DC7F6EB6-565A-435A-897E-C24245AA8816}" presName="parentLeftMargin" presStyleLbl="node1" presStyleIdx="0" presStyleCnt="2"/>
      <dgm:spPr/>
    </dgm:pt>
    <dgm:pt modelId="{8E20B6DB-72C8-471A-B3AD-CEEB43D31875}" type="pres">
      <dgm:prSet presAssocID="{DC7F6EB6-565A-435A-897E-C24245AA8816}" presName="parentText" presStyleLbl="node1" presStyleIdx="0" presStyleCnt="2" custScaleX="132252" custScaleY="127692" custLinFactNeighborX="-28338">
        <dgm:presLayoutVars>
          <dgm:chMax val="0"/>
          <dgm:bulletEnabled val="1"/>
        </dgm:presLayoutVars>
      </dgm:prSet>
      <dgm:spPr/>
    </dgm:pt>
    <dgm:pt modelId="{8454F625-07EF-4B09-8811-796AE7EC666C}" type="pres">
      <dgm:prSet presAssocID="{DC7F6EB6-565A-435A-897E-C24245AA8816}" presName="negativeSpace" presStyleCnt="0"/>
      <dgm:spPr/>
    </dgm:pt>
    <dgm:pt modelId="{D75A5487-C7E3-4FE1-971D-D3D3D3BFE492}" type="pres">
      <dgm:prSet presAssocID="{DC7F6EB6-565A-435A-897E-C24245AA8816}" presName="childText" presStyleLbl="conFgAcc1" presStyleIdx="0" presStyleCnt="2">
        <dgm:presLayoutVars>
          <dgm:bulletEnabled val="1"/>
        </dgm:presLayoutVars>
      </dgm:prSet>
      <dgm:spPr/>
    </dgm:pt>
    <dgm:pt modelId="{94271EA5-5C92-4484-A34F-D5C120E2A00B}" type="pres">
      <dgm:prSet presAssocID="{4F2547B5-EBEE-47DE-AB38-B7856A4EE91B}" presName="spaceBetweenRectangles" presStyleCnt="0"/>
      <dgm:spPr/>
    </dgm:pt>
    <dgm:pt modelId="{2982BA51-371E-42D7-B21A-FC11E4D2C278}" type="pres">
      <dgm:prSet presAssocID="{8457EC8B-DE6A-47C3-918D-DF6C40DF64E7}" presName="parentLin" presStyleCnt="0"/>
      <dgm:spPr/>
    </dgm:pt>
    <dgm:pt modelId="{D7AFE0A2-2BDF-40D3-8B7D-6C9A59E02686}" type="pres">
      <dgm:prSet presAssocID="{8457EC8B-DE6A-47C3-918D-DF6C40DF64E7}" presName="parentLeftMargin" presStyleLbl="node1" presStyleIdx="0" presStyleCnt="2"/>
      <dgm:spPr/>
    </dgm:pt>
    <dgm:pt modelId="{82664C96-DFCB-4910-983B-F0A25834C52C}" type="pres">
      <dgm:prSet presAssocID="{8457EC8B-DE6A-47C3-918D-DF6C40DF64E7}" presName="parentText" presStyleLbl="node1" presStyleIdx="1" presStyleCnt="2" custScaleX="132252" custScaleY="133038" custLinFactNeighborX="-28338">
        <dgm:presLayoutVars>
          <dgm:chMax val="0"/>
          <dgm:bulletEnabled val="1"/>
        </dgm:presLayoutVars>
      </dgm:prSet>
      <dgm:spPr/>
    </dgm:pt>
    <dgm:pt modelId="{7BFBCDCB-22E0-4D0C-B60B-5E9FF576AAE5}" type="pres">
      <dgm:prSet presAssocID="{8457EC8B-DE6A-47C3-918D-DF6C40DF64E7}" presName="negativeSpace" presStyleCnt="0"/>
      <dgm:spPr/>
    </dgm:pt>
    <dgm:pt modelId="{D1B4FAF6-A660-46EC-9959-3E14F539CFFA}" type="pres">
      <dgm:prSet presAssocID="{8457EC8B-DE6A-47C3-918D-DF6C40DF64E7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05B92D0A-8019-4CDA-8407-E9ACE4A8932E}" type="presOf" srcId="{DC7F6EB6-565A-435A-897E-C24245AA8816}" destId="{8E20B6DB-72C8-471A-B3AD-CEEB43D31875}" srcOrd="1" destOrd="0" presId="urn:microsoft.com/office/officeart/2005/8/layout/list1"/>
    <dgm:cxn modelId="{64C85F6F-CDD6-4B38-9C63-750E0CBE2C0B}" srcId="{691212D3-8692-44EA-A6F9-BD81A49A4C3E}" destId="{DC7F6EB6-565A-435A-897E-C24245AA8816}" srcOrd="0" destOrd="0" parTransId="{CE224E0E-807E-4487-85CB-5F9CB5356C56}" sibTransId="{4F2547B5-EBEE-47DE-AB38-B7856A4EE91B}"/>
    <dgm:cxn modelId="{4FC37680-C45A-4E6F-A54E-F8B9041CE29D}" type="presOf" srcId="{8457EC8B-DE6A-47C3-918D-DF6C40DF64E7}" destId="{82664C96-DFCB-4910-983B-F0A25834C52C}" srcOrd="1" destOrd="0" presId="urn:microsoft.com/office/officeart/2005/8/layout/list1"/>
    <dgm:cxn modelId="{8633DE88-40D1-4DBD-9569-2671D61128E3}" type="presOf" srcId="{DC7F6EB6-565A-435A-897E-C24245AA8816}" destId="{6CBC956C-7407-4787-BA10-0FD4FE75124D}" srcOrd="0" destOrd="0" presId="urn:microsoft.com/office/officeart/2005/8/layout/list1"/>
    <dgm:cxn modelId="{8D3644B9-6408-44A8-AE4B-6E55E4E8049D}" type="presOf" srcId="{8457EC8B-DE6A-47C3-918D-DF6C40DF64E7}" destId="{D7AFE0A2-2BDF-40D3-8B7D-6C9A59E02686}" srcOrd="0" destOrd="0" presId="urn:microsoft.com/office/officeart/2005/8/layout/list1"/>
    <dgm:cxn modelId="{3188B7CA-807F-4390-940B-F239E6A26EB9}" type="presOf" srcId="{691212D3-8692-44EA-A6F9-BD81A49A4C3E}" destId="{48AEFA5A-CA24-446D-9030-AD310CF1C734}" srcOrd="0" destOrd="0" presId="urn:microsoft.com/office/officeart/2005/8/layout/list1"/>
    <dgm:cxn modelId="{48C7F1DE-04E3-4D90-9DE4-1F8ABC2E9924}" srcId="{691212D3-8692-44EA-A6F9-BD81A49A4C3E}" destId="{8457EC8B-DE6A-47C3-918D-DF6C40DF64E7}" srcOrd="1" destOrd="0" parTransId="{67CBF671-FD37-4176-900A-68E662BC29A6}" sibTransId="{4A96CCB6-63D9-46C5-A31F-715981A261EB}"/>
    <dgm:cxn modelId="{2B0E900D-5048-41CF-91E0-5DB17CA34E91}" type="presParOf" srcId="{48AEFA5A-CA24-446D-9030-AD310CF1C734}" destId="{3A15762F-6B66-4D9A-9F74-5AB793478784}" srcOrd="0" destOrd="0" presId="urn:microsoft.com/office/officeart/2005/8/layout/list1"/>
    <dgm:cxn modelId="{57148BB9-F701-4990-8D38-EFA34D120EA1}" type="presParOf" srcId="{3A15762F-6B66-4D9A-9F74-5AB793478784}" destId="{6CBC956C-7407-4787-BA10-0FD4FE75124D}" srcOrd="0" destOrd="0" presId="urn:microsoft.com/office/officeart/2005/8/layout/list1"/>
    <dgm:cxn modelId="{59C6D5FC-01C5-4690-975F-45F49780FE98}" type="presParOf" srcId="{3A15762F-6B66-4D9A-9F74-5AB793478784}" destId="{8E20B6DB-72C8-471A-B3AD-CEEB43D31875}" srcOrd="1" destOrd="0" presId="urn:microsoft.com/office/officeart/2005/8/layout/list1"/>
    <dgm:cxn modelId="{4AC6487A-00DC-4E4B-969F-0AB8EED4DE41}" type="presParOf" srcId="{48AEFA5A-CA24-446D-9030-AD310CF1C734}" destId="{8454F625-07EF-4B09-8811-796AE7EC666C}" srcOrd="1" destOrd="0" presId="urn:microsoft.com/office/officeart/2005/8/layout/list1"/>
    <dgm:cxn modelId="{F20A2698-55D1-48EE-B534-545E2FAA887E}" type="presParOf" srcId="{48AEFA5A-CA24-446D-9030-AD310CF1C734}" destId="{D75A5487-C7E3-4FE1-971D-D3D3D3BFE492}" srcOrd="2" destOrd="0" presId="urn:microsoft.com/office/officeart/2005/8/layout/list1"/>
    <dgm:cxn modelId="{E8479124-0A32-4537-ABDE-944067F86894}" type="presParOf" srcId="{48AEFA5A-CA24-446D-9030-AD310CF1C734}" destId="{94271EA5-5C92-4484-A34F-D5C120E2A00B}" srcOrd="3" destOrd="0" presId="urn:microsoft.com/office/officeart/2005/8/layout/list1"/>
    <dgm:cxn modelId="{D7E6F035-835B-46EC-AAA0-20B7FD2513AF}" type="presParOf" srcId="{48AEFA5A-CA24-446D-9030-AD310CF1C734}" destId="{2982BA51-371E-42D7-B21A-FC11E4D2C278}" srcOrd="4" destOrd="0" presId="urn:microsoft.com/office/officeart/2005/8/layout/list1"/>
    <dgm:cxn modelId="{16246465-F6F9-481B-BEA0-096E0CA3627A}" type="presParOf" srcId="{2982BA51-371E-42D7-B21A-FC11E4D2C278}" destId="{D7AFE0A2-2BDF-40D3-8B7D-6C9A59E02686}" srcOrd="0" destOrd="0" presId="urn:microsoft.com/office/officeart/2005/8/layout/list1"/>
    <dgm:cxn modelId="{351B616F-6DD8-4D13-BCF2-23764FC882D5}" type="presParOf" srcId="{2982BA51-371E-42D7-B21A-FC11E4D2C278}" destId="{82664C96-DFCB-4910-983B-F0A25834C52C}" srcOrd="1" destOrd="0" presId="urn:microsoft.com/office/officeart/2005/8/layout/list1"/>
    <dgm:cxn modelId="{BA5AAFAB-D1D4-4359-ABA3-C49C7486EA75}" type="presParOf" srcId="{48AEFA5A-CA24-446D-9030-AD310CF1C734}" destId="{7BFBCDCB-22E0-4D0C-B60B-5E9FF576AAE5}" srcOrd="5" destOrd="0" presId="urn:microsoft.com/office/officeart/2005/8/layout/list1"/>
    <dgm:cxn modelId="{9FA7CDA6-C3E9-4675-8735-62C7DF13E22E}" type="presParOf" srcId="{48AEFA5A-CA24-446D-9030-AD310CF1C734}" destId="{D1B4FAF6-A660-46EC-9959-3E14F539CFFA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100" dirty="0">
              <a:latin typeface="Bw Modelica" panose="00000600000000000000" pitchFamily="50" charset="0"/>
            </a:rPr>
            <a:t>El amor y la compasión de Cristo nunca lo llevaron a tolerar el pecado ni a comprometer la verdad…</a:t>
          </a:r>
          <a:endParaRPr lang="es-MX" sz="21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D803A5E4-3217-46DD-8229-A3B19F0464D7}">
      <dgm:prSet phldrT="[Texto]" custT="1"/>
      <dgm:spPr/>
      <dgm:t>
        <a:bodyPr/>
        <a:lstStyle/>
        <a:p>
          <a:r>
            <a:rPr lang="es-ES" sz="2100" dirty="0">
              <a:latin typeface="Bw Modelica" panose="00000600000000000000" pitchFamily="50" charset="0"/>
            </a:rPr>
            <a:t>…siempre decía la verdad con amor, y cuando fue necesario denunciar la hipocresía, la incredulidad o la injusticia, lo hizo también con firmeza…</a:t>
          </a:r>
          <a:endParaRPr lang="es-EC" sz="2100" dirty="0">
            <a:latin typeface="Bw Modelica" panose="00000600000000000000" pitchFamily="50" charset="0"/>
          </a:endParaRPr>
        </a:p>
      </dgm:t>
    </dgm:pt>
    <dgm:pt modelId="{2E193F1C-9470-44DA-8CC6-8126117A15E9}" type="parTrans" cxnId="{89801891-3AD3-432E-BED4-D621747AE5C8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8054A7A7-2C65-4232-A11B-5224673DBAD0}" type="sibTrans" cxnId="{89801891-3AD3-432E-BED4-D621747AE5C8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2B76728A-097C-43F0-99EB-F0F00F7D8CD2}">
      <dgm:prSet custT="1"/>
      <dgm:spPr/>
      <dgm:t>
        <a:bodyPr/>
        <a:lstStyle/>
        <a:p>
          <a:r>
            <a:rPr lang="es-ES" sz="2100" dirty="0">
              <a:latin typeface="Bw Modelica" panose="00000600000000000000" pitchFamily="50" charset="0"/>
            </a:rPr>
            <a:t>…sus reprensiones no nacían de un espíritu condenatorio, sino de un corazón lleno de amor por las personas a quienes deseaba salvar.</a:t>
          </a:r>
          <a:endParaRPr lang="es-EC" sz="2100" dirty="0">
            <a:latin typeface="Bw Modelica" panose="00000600000000000000" pitchFamily="50" charset="0"/>
          </a:endParaRPr>
        </a:p>
      </dgm:t>
    </dgm:pt>
    <dgm:pt modelId="{B9019807-05DC-4754-9845-6148AA4805E2}" type="parTrans" cxnId="{212A07F0-C5C3-448D-8FAF-D4884EAA4879}">
      <dgm:prSet/>
      <dgm:spPr/>
      <dgm:t>
        <a:bodyPr/>
        <a:lstStyle/>
        <a:p>
          <a:endParaRPr lang="es-EC" sz="2100"/>
        </a:p>
      </dgm:t>
    </dgm:pt>
    <dgm:pt modelId="{859D0749-8C27-4EAB-8D26-43C66A495CE8}" type="sibTrans" cxnId="{212A07F0-C5C3-448D-8FAF-D4884EAA4879}">
      <dgm:prSet/>
      <dgm:spPr/>
      <dgm:t>
        <a:bodyPr/>
        <a:lstStyle/>
        <a:p>
          <a:endParaRPr lang="es-EC" sz="2100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3" custScaleX="277778" custScaleY="29171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D950BB09-1681-48E4-9607-2ADF3ADEB6EB}" type="pres">
      <dgm:prSet presAssocID="{D803A5E4-3217-46DD-8229-A3B19F0464D7}" presName="linNode" presStyleCnt="0"/>
      <dgm:spPr/>
    </dgm:pt>
    <dgm:pt modelId="{9D041828-6AD9-46A5-9720-92B6CDC6F09B}" type="pres">
      <dgm:prSet presAssocID="{D803A5E4-3217-46DD-8229-A3B19F0464D7}" presName="parentText" presStyleLbl="node1" presStyleIdx="1" presStyleCnt="3" custScaleX="277778" custScaleY="29498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D4694536-4D71-4364-BE48-68A4CCAF0D7F}" type="pres">
      <dgm:prSet presAssocID="{8054A7A7-2C65-4232-A11B-5224673DBAD0}" presName="sp" presStyleCnt="0"/>
      <dgm:spPr/>
    </dgm:pt>
    <dgm:pt modelId="{E8F38D7C-419A-4106-8414-18AA8A221E7B}" type="pres">
      <dgm:prSet presAssocID="{2B76728A-097C-43F0-99EB-F0F00F7D8CD2}" presName="linNode" presStyleCnt="0"/>
      <dgm:spPr/>
    </dgm:pt>
    <dgm:pt modelId="{EBB866DD-D083-4ED5-84F5-2F33000EBA59}" type="pres">
      <dgm:prSet presAssocID="{2B76728A-097C-43F0-99EB-F0F00F7D8CD2}" presName="parentText" presStyleLbl="node1" presStyleIdx="2" presStyleCnt="3" custScaleX="277778" custScaleY="30245">
        <dgm:presLayoutVars>
          <dgm:chMax val="1"/>
          <dgm:bulletEnabled val="1"/>
        </dgm:presLayoutVars>
      </dgm:prSet>
      <dgm:spPr>
        <a:prstGeom prst="rect">
          <a:avLst/>
        </a:prstGeom>
      </dgm:spPr>
    </dgm:pt>
  </dgm:ptLst>
  <dgm:cxnLst>
    <dgm:cxn modelId="{1D1F0D04-52AE-445F-89A0-CD75BECE77E8}" type="presOf" srcId="{2B76728A-097C-43F0-99EB-F0F00F7D8CD2}" destId="{EBB866DD-D083-4ED5-84F5-2F33000EBA59}" srcOrd="0" destOrd="0" presId="urn:microsoft.com/office/officeart/2005/8/layout/vList5"/>
    <dgm:cxn modelId="{81005214-3E52-476F-A017-E844A3B4527E}" type="presOf" srcId="{D803A5E4-3217-46DD-8229-A3B19F0464D7}" destId="{9D041828-6AD9-46A5-9720-92B6CDC6F09B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89801891-3AD3-432E-BED4-D621747AE5C8}" srcId="{DE777566-25ED-412B-861E-9EE5B3378A4C}" destId="{D803A5E4-3217-46DD-8229-A3B19F0464D7}" srcOrd="1" destOrd="0" parTransId="{2E193F1C-9470-44DA-8CC6-8126117A15E9}" sibTransId="{8054A7A7-2C65-4232-A11B-5224673DBAD0}"/>
    <dgm:cxn modelId="{212A07F0-C5C3-448D-8FAF-D4884EAA4879}" srcId="{DE777566-25ED-412B-861E-9EE5B3378A4C}" destId="{2B76728A-097C-43F0-99EB-F0F00F7D8CD2}" srcOrd="2" destOrd="0" parTransId="{B9019807-05DC-4754-9845-6148AA4805E2}" sibTransId="{859D0749-8C27-4EAB-8D26-43C66A495CE8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9A47D7F5-4A04-4E6C-8B4E-349B75FB7C47}" type="presParOf" srcId="{0FCAC325-AD87-4A69-B81C-C68275993DBD}" destId="{D950BB09-1681-48E4-9607-2ADF3ADEB6EB}" srcOrd="2" destOrd="0" presId="urn:microsoft.com/office/officeart/2005/8/layout/vList5"/>
    <dgm:cxn modelId="{A3B7F3B4-0A04-4E41-8888-63B47E0C477D}" type="presParOf" srcId="{D950BB09-1681-48E4-9607-2ADF3ADEB6EB}" destId="{9D041828-6AD9-46A5-9720-92B6CDC6F09B}" srcOrd="0" destOrd="0" presId="urn:microsoft.com/office/officeart/2005/8/layout/vList5"/>
    <dgm:cxn modelId="{59D233E2-59B3-40B3-A32A-94764857DA24}" type="presParOf" srcId="{0FCAC325-AD87-4A69-B81C-C68275993DBD}" destId="{D4694536-4D71-4364-BE48-68A4CCAF0D7F}" srcOrd="3" destOrd="0" presId="urn:microsoft.com/office/officeart/2005/8/layout/vList5"/>
    <dgm:cxn modelId="{5795768C-FBAB-4F76-AA0F-A701E344C534}" type="presParOf" srcId="{0FCAC325-AD87-4A69-B81C-C68275993DBD}" destId="{E8F38D7C-419A-4106-8414-18AA8A221E7B}" srcOrd="4" destOrd="0" presId="urn:microsoft.com/office/officeart/2005/8/layout/vList5"/>
    <dgm:cxn modelId="{F1D331E5-99BD-4055-846C-0BF9825FCE78}" type="presParOf" srcId="{E8F38D7C-419A-4106-8414-18AA8A221E7B}" destId="{EBB866DD-D083-4ED5-84F5-2F33000EBA59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A5585B9-5191-41D8-B789-C1E50EAFF424}" type="doc">
      <dgm:prSet loTypeId="urn:microsoft.com/office/officeart/2005/8/layout/lProcess3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D523F6B8-358B-44AC-A810-FD6247CC385D}">
      <dgm:prSet phldrT="[Texto]" custT="1"/>
      <dgm:spPr/>
      <dgm:t>
        <a:bodyPr/>
        <a:lstStyle/>
        <a:p>
          <a:pPr algn="r"/>
          <a:r>
            <a:rPr lang="es-ES" sz="2200" dirty="0">
              <a:latin typeface="Bw Modelica" panose="00000600000000000000" pitchFamily="50" charset="0"/>
            </a:rPr>
            <a:t>Jesús llevaba el peso aterrador de la responsabilidad por la salvación de los hombres, nadie podía apreciar el peso que descansaba sobre Él…</a:t>
          </a:r>
          <a:endParaRPr lang="es-MX" sz="2200" dirty="0">
            <a:latin typeface="Bw Modelica" panose="00000600000000000000" pitchFamily="50" charset="0"/>
          </a:endParaRPr>
        </a:p>
      </dgm:t>
    </dgm:pt>
    <dgm:pt modelId="{8D91D29A-85F1-4218-9ADE-11BE674AB9D3}" type="parTrans" cxnId="{1E70C8BA-34BA-4AAA-B514-A2F81077E86B}">
      <dgm:prSet/>
      <dgm:spPr/>
      <dgm:t>
        <a:bodyPr/>
        <a:lstStyle/>
        <a:p>
          <a:pPr algn="r"/>
          <a:endParaRPr lang="es-EC"/>
        </a:p>
      </dgm:t>
    </dgm:pt>
    <dgm:pt modelId="{5A22EDB5-7A50-4513-A330-869B54527BF6}" type="sibTrans" cxnId="{1E70C8BA-34BA-4AAA-B514-A2F81077E86B}">
      <dgm:prSet/>
      <dgm:spPr/>
      <dgm:t>
        <a:bodyPr/>
        <a:lstStyle/>
        <a:p>
          <a:pPr algn="r"/>
          <a:endParaRPr lang="es-EC"/>
        </a:p>
      </dgm:t>
    </dgm:pt>
    <dgm:pt modelId="{9BFF9D80-2D0C-41CF-964B-E286A72FCC51}">
      <dgm:prSet phldrT="[Texto]" custT="1"/>
      <dgm:spPr/>
      <dgm:t>
        <a:bodyPr/>
        <a:lstStyle/>
        <a:p>
          <a:pPr algn="r"/>
          <a:r>
            <a:rPr lang="es-MX" sz="2200" dirty="0">
              <a:latin typeface="Bw Modelica" panose="00000600000000000000" pitchFamily="50" charset="0"/>
            </a:rPr>
            <a:t>…</a:t>
          </a:r>
          <a:r>
            <a:rPr lang="es-ES" sz="2200" dirty="0">
              <a:latin typeface="Bw Modelica" panose="00000600000000000000" pitchFamily="50" charset="0"/>
            </a:rPr>
            <a:t>cargó con el peso de los pecados de la humanidad, soportó el sufrimiento, el rechazo de los suyos, las tentaciones y la oposición del mal…</a:t>
          </a:r>
          <a:endParaRPr lang="es-MX" sz="2200" dirty="0">
            <a:latin typeface="Bw Modelica" panose="00000600000000000000" pitchFamily="50" charset="0"/>
          </a:endParaRPr>
        </a:p>
      </dgm:t>
    </dgm:pt>
    <dgm:pt modelId="{759648A7-BE2A-489B-83BC-6624FC028F99}" type="parTrans" cxnId="{92C16516-7478-4223-A803-09168DBB8A8F}">
      <dgm:prSet/>
      <dgm:spPr/>
      <dgm:t>
        <a:bodyPr/>
        <a:lstStyle/>
        <a:p>
          <a:pPr algn="r"/>
          <a:endParaRPr lang="es-EC"/>
        </a:p>
      </dgm:t>
    </dgm:pt>
    <dgm:pt modelId="{3A8B0B8F-F69F-4E1B-B1DC-2CBAA71E93C6}" type="sibTrans" cxnId="{92C16516-7478-4223-A803-09168DBB8A8F}">
      <dgm:prSet/>
      <dgm:spPr/>
      <dgm:t>
        <a:bodyPr/>
        <a:lstStyle/>
        <a:p>
          <a:pPr algn="r"/>
          <a:endParaRPr lang="es-EC"/>
        </a:p>
      </dgm:t>
    </dgm:pt>
    <dgm:pt modelId="{A5451605-FFCB-4F3A-B27F-BFE1F12EEB9E}">
      <dgm:prSet phldrT="[Texto]" custT="1"/>
      <dgm:spPr/>
      <dgm:t>
        <a:bodyPr/>
        <a:lstStyle/>
        <a:p>
          <a:pPr algn="r"/>
          <a:r>
            <a:rPr lang="es-MX" sz="2200" dirty="0">
              <a:latin typeface="Bw Modelica" panose="00000600000000000000" pitchFamily="50" charset="0"/>
            </a:rPr>
            <a:t>…s</a:t>
          </a:r>
          <a:r>
            <a:rPr lang="es-ES" sz="2200" dirty="0">
              <a:latin typeface="Bw Modelica" panose="00000600000000000000" pitchFamily="50" charset="0"/>
            </a:rPr>
            <a:t>in embargo, nunca permitió que esa carga lo apartara de la voluntad del Padre, permaneció siempre fiel para hacer posible nuestra salvación.</a:t>
          </a:r>
          <a:endParaRPr lang="es-MX" sz="2200" dirty="0">
            <a:latin typeface="Bw Modelica" panose="00000600000000000000" pitchFamily="50" charset="0"/>
          </a:endParaRPr>
        </a:p>
      </dgm:t>
    </dgm:pt>
    <dgm:pt modelId="{B07448D3-FBA3-4B31-9D6F-CEE99F2E0724}" type="sibTrans" cxnId="{2005D028-4621-4076-A4DB-134833029C5E}">
      <dgm:prSet/>
      <dgm:spPr/>
      <dgm:t>
        <a:bodyPr/>
        <a:lstStyle/>
        <a:p>
          <a:pPr algn="r"/>
          <a:endParaRPr lang="es-EC"/>
        </a:p>
      </dgm:t>
    </dgm:pt>
    <dgm:pt modelId="{4B0A9E85-852F-49B5-B425-29B4EFBC39EE}" type="parTrans" cxnId="{2005D028-4621-4076-A4DB-134833029C5E}">
      <dgm:prSet/>
      <dgm:spPr/>
      <dgm:t>
        <a:bodyPr/>
        <a:lstStyle/>
        <a:p>
          <a:pPr algn="r"/>
          <a:endParaRPr lang="es-EC"/>
        </a:p>
      </dgm:t>
    </dgm:pt>
    <dgm:pt modelId="{568FB11E-DB13-43D3-859F-59EA27B96938}" type="pres">
      <dgm:prSet presAssocID="{3A5585B9-5191-41D8-B789-C1E50EAFF424}" presName="Name0" presStyleCnt="0">
        <dgm:presLayoutVars>
          <dgm:chPref val="3"/>
          <dgm:dir val="rev"/>
          <dgm:animLvl val="lvl"/>
          <dgm:resizeHandles/>
        </dgm:presLayoutVars>
      </dgm:prSet>
      <dgm:spPr/>
    </dgm:pt>
    <dgm:pt modelId="{98ED776C-D925-4192-B7D5-B14D411B3883}" type="pres">
      <dgm:prSet presAssocID="{D523F6B8-358B-44AC-A810-FD6247CC385D}" presName="horFlow" presStyleCnt="0"/>
      <dgm:spPr/>
    </dgm:pt>
    <dgm:pt modelId="{680B4DF0-7777-449B-8BC5-128CB95E23DF}" type="pres">
      <dgm:prSet presAssocID="{D523F6B8-358B-44AC-A810-FD6247CC385D}" presName="bigChev" presStyleLbl="node1" presStyleIdx="0" presStyleCnt="3" custScaleX="494721" custScaleY="291804"/>
      <dgm:spPr>
        <a:prstGeom prst="homePlate">
          <a:avLst/>
        </a:prstGeom>
      </dgm:spPr>
    </dgm:pt>
    <dgm:pt modelId="{2A7820D1-5237-408E-8D35-9FAC00810E5C}" type="pres">
      <dgm:prSet presAssocID="{D523F6B8-358B-44AC-A810-FD6247CC385D}" presName="vSp" presStyleCnt="0"/>
      <dgm:spPr/>
    </dgm:pt>
    <dgm:pt modelId="{ED02BAAD-ECC8-4421-80F5-75069BCD4B26}" type="pres">
      <dgm:prSet presAssocID="{9BFF9D80-2D0C-41CF-964B-E286A72FCC51}" presName="horFlow" presStyleCnt="0"/>
      <dgm:spPr/>
    </dgm:pt>
    <dgm:pt modelId="{A56FA087-F3E2-4A96-8037-C4ACABD84949}" type="pres">
      <dgm:prSet presAssocID="{9BFF9D80-2D0C-41CF-964B-E286A72FCC51}" presName="bigChev" presStyleLbl="node1" presStyleIdx="1" presStyleCnt="3" custScaleX="494721" custScaleY="291804"/>
      <dgm:spPr>
        <a:prstGeom prst="homePlate">
          <a:avLst/>
        </a:prstGeom>
      </dgm:spPr>
    </dgm:pt>
    <dgm:pt modelId="{16554D72-313F-489F-B3B2-604EBDBC8146}" type="pres">
      <dgm:prSet presAssocID="{9BFF9D80-2D0C-41CF-964B-E286A72FCC51}" presName="vSp" presStyleCnt="0"/>
      <dgm:spPr/>
    </dgm:pt>
    <dgm:pt modelId="{E0B18C5A-F7A1-4D2B-9F3A-33C30EDDA746}" type="pres">
      <dgm:prSet presAssocID="{A5451605-FFCB-4F3A-B27F-BFE1F12EEB9E}" presName="horFlow" presStyleCnt="0"/>
      <dgm:spPr/>
    </dgm:pt>
    <dgm:pt modelId="{EEABFEA6-5D8E-4B4B-B2C9-30FF763E556A}" type="pres">
      <dgm:prSet presAssocID="{A5451605-FFCB-4F3A-B27F-BFE1F12EEB9E}" presName="bigChev" presStyleLbl="node1" presStyleIdx="2" presStyleCnt="3" custScaleX="494721" custScaleY="291804"/>
      <dgm:spPr>
        <a:prstGeom prst="homePlate">
          <a:avLst/>
        </a:prstGeom>
      </dgm:spPr>
    </dgm:pt>
  </dgm:ptLst>
  <dgm:cxnLst>
    <dgm:cxn modelId="{B4758314-A681-476A-8A13-224C5E415A9D}" type="presOf" srcId="{D523F6B8-358B-44AC-A810-FD6247CC385D}" destId="{680B4DF0-7777-449B-8BC5-128CB95E23DF}" srcOrd="0" destOrd="0" presId="urn:microsoft.com/office/officeart/2005/8/layout/lProcess3"/>
    <dgm:cxn modelId="{92C16516-7478-4223-A803-09168DBB8A8F}" srcId="{3A5585B9-5191-41D8-B789-C1E50EAFF424}" destId="{9BFF9D80-2D0C-41CF-964B-E286A72FCC51}" srcOrd="1" destOrd="0" parTransId="{759648A7-BE2A-489B-83BC-6624FC028F99}" sibTransId="{3A8B0B8F-F69F-4E1B-B1DC-2CBAA71E93C6}"/>
    <dgm:cxn modelId="{2005D028-4621-4076-A4DB-134833029C5E}" srcId="{3A5585B9-5191-41D8-B789-C1E50EAFF424}" destId="{A5451605-FFCB-4F3A-B27F-BFE1F12EEB9E}" srcOrd="2" destOrd="0" parTransId="{4B0A9E85-852F-49B5-B425-29B4EFBC39EE}" sibTransId="{B07448D3-FBA3-4B31-9D6F-CEE99F2E0724}"/>
    <dgm:cxn modelId="{B1CBF44F-808A-4421-9095-00DB6C697A33}" type="presOf" srcId="{9BFF9D80-2D0C-41CF-964B-E286A72FCC51}" destId="{A56FA087-F3E2-4A96-8037-C4ACABD84949}" srcOrd="0" destOrd="0" presId="urn:microsoft.com/office/officeart/2005/8/layout/lProcess3"/>
    <dgm:cxn modelId="{1E70C8BA-34BA-4AAA-B514-A2F81077E86B}" srcId="{3A5585B9-5191-41D8-B789-C1E50EAFF424}" destId="{D523F6B8-358B-44AC-A810-FD6247CC385D}" srcOrd="0" destOrd="0" parTransId="{8D91D29A-85F1-4218-9ADE-11BE674AB9D3}" sibTransId="{5A22EDB5-7A50-4513-A330-869B54527BF6}"/>
    <dgm:cxn modelId="{498ED1C0-B304-4D25-9CBD-58FDCE3B5365}" type="presOf" srcId="{3A5585B9-5191-41D8-B789-C1E50EAFF424}" destId="{568FB11E-DB13-43D3-859F-59EA27B96938}" srcOrd="0" destOrd="0" presId="urn:microsoft.com/office/officeart/2005/8/layout/lProcess3"/>
    <dgm:cxn modelId="{C5DC2BC7-E261-4AB6-A88F-9E84E6716027}" type="presOf" srcId="{A5451605-FFCB-4F3A-B27F-BFE1F12EEB9E}" destId="{EEABFEA6-5D8E-4B4B-B2C9-30FF763E556A}" srcOrd="0" destOrd="0" presId="urn:microsoft.com/office/officeart/2005/8/layout/lProcess3"/>
    <dgm:cxn modelId="{038E65F8-3DB7-4800-B542-A1ED1964D8B5}" type="presParOf" srcId="{568FB11E-DB13-43D3-859F-59EA27B96938}" destId="{98ED776C-D925-4192-B7D5-B14D411B3883}" srcOrd="0" destOrd="0" presId="urn:microsoft.com/office/officeart/2005/8/layout/lProcess3"/>
    <dgm:cxn modelId="{C8A58D7C-D5FE-490D-B6E8-7CCAE514FE61}" type="presParOf" srcId="{98ED776C-D925-4192-B7D5-B14D411B3883}" destId="{680B4DF0-7777-449B-8BC5-128CB95E23DF}" srcOrd="0" destOrd="0" presId="urn:microsoft.com/office/officeart/2005/8/layout/lProcess3"/>
    <dgm:cxn modelId="{64D3C741-CA71-47F6-95CA-98E701C484FB}" type="presParOf" srcId="{568FB11E-DB13-43D3-859F-59EA27B96938}" destId="{2A7820D1-5237-408E-8D35-9FAC00810E5C}" srcOrd="1" destOrd="0" presId="urn:microsoft.com/office/officeart/2005/8/layout/lProcess3"/>
    <dgm:cxn modelId="{0A483977-3097-4A96-A513-06A6EF94887A}" type="presParOf" srcId="{568FB11E-DB13-43D3-859F-59EA27B96938}" destId="{ED02BAAD-ECC8-4421-80F5-75069BCD4B26}" srcOrd="2" destOrd="0" presId="urn:microsoft.com/office/officeart/2005/8/layout/lProcess3"/>
    <dgm:cxn modelId="{6526EBC1-3B30-45B9-BA64-2A57B0140FD9}" type="presParOf" srcId="{ED02BAAD-ECC8-4421-80F5-75069BCD4B26}" destId="{A56FA087-F3E2-4A96-8037-C4ACABD84949}" srcOrd="0" destOrd="0" presId="urn:microsoft.com/office/officeart/2005/8/layout/lProcess3"/>
    <dgm:cxn modelId="{B3F1008D-38DB-474F-ABD0-7DB8EB6DBFC9}" type="presParOf" srcId="{568FB11E-DB13-43D3-859F-59EA27B96938}" destId="{16554D72-313F-489F-B3B2-604EBDBC8146}" srcOrd="3" destOrd="0" presId="urn:microsoft.com/office/officeart/2005/8/layout/lProcess3"/>
    <dgm:cxn modelId="{EFE858DD-C961-4C72-B8B5-0F0ABC36DDB6}" type="presParOf" srcId="{568FB11E-DB13-43D3-859F-59EA27B96938}" destId="{E0B18C5A-F7A1-4D2B-9F3A-33C30EDDA746}" srcOrd="4" destOrd="0" presId="urn:microsoft.com/office/officeart/2005/8/layout/lProcess3"/>
    <dgm:cxn modelId="{FB0378AB-C566-4A06-BADC-ED9545B5517E}" type="presParOf" srcId="{E0B18C5A-F7A1-4D2B-9F3A-33C30EDDA746}" destId="{EEABFEA6-5D8E-4B4B-B2C9-30FF763E556A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9E95AFC-F5D2-4D4B-95D0-0E3ECB34D45D}" type="doc">
      <dgm:prSet loTypeId="urn:microsoft.com/office/officeart/2009/3/layout/StepUpProcess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29F0BFE9-2A34-46F8-9492-0D0541944DCA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Nos enseña que fue su amor el que originó el plan de la redención y lo llevó a entregar voluntariamente a su Hijo para salvar a la humanidad…</a:t>
          </a:r>
          <a:endParaRPr lang="es-EC" sz="2200" dirty="0">
            <a:latin typeface="Bw Modelica" panose="00000600000000000000" pitchFamily="50" charset="0"/>
          </a:endParaRPr>
        </a:p>
        <a:p>
          <a:endParaRPr lang="es-EC" sz="2200" dirty="0">
            <a:latin typeface="Bw Modelica" panose="00000600000000000000" pitchFamily="50" charset="0"/>
          </a:endParaRPr>
        </a:p>
      </dgm:t>
    </dgm:pt>
    <dgm:pt modelId="{67797607-173D-4076-B06D-254C8D2B2CB7}" type="parTrans" cxnId="{B21846E5-5BA6-43DC-9705-AA72CEFE918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F9D0F338-474F-4A7B-8F00-6C25717DA3F8}" type="sibTrans" cxnId="{B21846E5-5BA6-43DC-9705-AA72CEFE918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C4382F0E-C7B4-4636-87E8-47D7A61E404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…el Padre y el Hijo actuaron unidos en esta obra, mostrando que la salvación es la máxima expresión del amor de Dios hacia el mundo.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DD17FFA9-2A0D-464F-AA34-725E80B611CE}" type="parTrans" cxnId="{708893AA-FA7D-4B8F-A991-D5B476491FBA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B409258C-4411-4E11-A622-6AAE4D64C96D}" type="sibTrans" cxnId="{708893AA-FA7D-4B8F-A991-D5B476491FBA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060B115-31A2-4D02-B423-2A2C9AC7B193}" type="pres">
      <dgm:prSet presAssocID="{49E95AFC-F5D2-4D4B-95D0-0E3ECB34D45D}" presName="rootnode" presStyleCnt="0">
        <dgm:presLayoutVars>
          <dgm:chMax/>
          <dgm:chPref/>
          <dgm:dir/>
          <dgm:animLvl val="lvl"/>
        </dgm:presLayoutVars>
      </dgm:prSet>
      <dgm:spPr/>
    </dgm:pt>
    <dgm:pt modelId="{0953BB30-531A-4794-A5A6-D51843CB9B53}" type="pres">
      <dgm:prSet presAssocID="{29F0BFE9-2A34-46F8-9492-0D0541944DCA}" presName="composite" presStyleCnt="0"/>
      <dgm:spPr/>
    </dgm:pt>
    <dgm:pt modelId="{82259452-3E4E-4911-B4E9-F18C94C758E9}" type="pres">
      <dgm:prSet presAssocID="{29F0BFE9-2A34-46F8-9492-0D0541944DCA}" presName="LShape" presStyleLbl="alignNode1" presStyleIdx="0" presStyleCnt="3"/>
      <dgm:spPr/>
    </dgm:pt>
    <dgm:pt modelId="{FED4457E-FDEF-4EE1-BDB1-A88B3E911D0B}" type="pres">
      <dgm:prSet presAssocID="{29F0BFE9-2A34-46F8-9492-0D0541944DCA}" presName="ParentText" presStyleLbl="revTx" presStyleIdx="0" presStyleCnt="2">
        <dgm:presLayoutVars>
          <dgm:chMax val="0"/>
          <dgm:chPref val="0"/>
          <dgm:bulletEnabled val="1"/>
        </dgm:presLayoutVars>
      </dgm:prSet>
      <dgm:spPr/>
    </dgm:pt>
    <dgm:pt modelId="{769E974F-B184-4F01-83DD-E104F6EFE4EC}" type="pres">
      <dgm:prSet presAssocID="{29F0BFE9-2A34-46F8-9492-0D0541944DCA}" presName="Triangle" presStyleLbl="alignNode1" presStyleIdx="1" presStyleCnt="3"/>
      <dgm:spPr/>
    </dgm:pt>
    <dgm:pt modelId="{4DE345E0-F026-4755-84C7-D818A620FBBA}" type="pres">
      <dgm:prSet presAssocID="{F9D0F338-474F-4A7B-8F00-6C25717DA3F8}" presName="sibTrans" presStyleCnt="0"/>
      <dgm:spPr/>
    </dgm:pt>
    <dgm:pt modelId="{72911573-7BE5-4283-9B35-DC6E40F74857}" type="pres">
      <dgm:prSet presAssocID="{F9D0F338-474F-4A7B-8F00-6C25717DA3F8}" presName="space" presStyleCnt="0"/>
      <dgm:spPr/>
    </dgm:pt>
    <dgm:pt modelId="{1E0E5578-AB73-42CD-826D-9BDC40A0E878}" type="pres">
      <dgm:prSet presAssocID="{C4382F0E-C7B4-4636-87E8-47D7A61E404C}" presName="composite" presStyleCnt="0"/>
      <dgm:spPr/>
    </dgm:pt>
    <dgm:pt modelId="{59BFB850-2654-4B87-88FA-AE4876EFC56A}" type="pres">
      <dgm:prSet presAssocID="{C4382F0E-C7B4-4636-87E8-47D7A61E404C}" presName="LShape" presStyleLbl="alignNode1" presStyleIdx="2" presStyleCnt="3"/>
      <dgm:spPr/>
    </dgm:pt>
    <dgm:pt modelId="{75D93E65-E9E6-4B61-B541-9DE76CAB725F}" type="pres">
      <dgm:prSet presAssocID="{C4382F0E-C7B4-4636-87E8-47D7A61E404C}" presName="ParentText" presStyleLbl="revTx" presStyleIdx="1" presStyleCnt="2">
        <dgm:presLayoutVars>
          <dgm:chMax val="0"/>
          <dgm:chPref val="0"/>
          <dgm:bulletEnabled val="1"/>
        </dgm:presLayoutVars>
      </dgm:prSet>
      <dgm:spPr/>
    </dgm:pt>
  </dgm:ptLst>
  <dgm:cxnLst>
    <dgm:cxn modelId="{84AB732D-6FE3-4D72-B282-513D54B963BB}" type="presOf" srcId="{49E95AFC-F5D2-4D4B-95D0-0E3ECB34D45D}" destId="{8060B115-31A2-4D02-B423-2A2C9AC7B193}" srcOrd="0" destOrd="0" presId="urn:microsoft.com/office/officeart/2009/3/layout/StepUpProcess"/>
    <dgm:cxn modelId="{41D46E35-7C48-42C3-B944-E0DFA2EC49A2}" type="presOf" srcId="{C4382F0E-C7B4-4636-87E8-47D7A61E404C}" destId="{75D93E65-E9E6-4B61-B541-9DE76CAB725F}" srcOrd="0" destOrd="0" presId="urn:microsoft.com/office/officeart/2009/3/layout/StepUpProcess"/>
    <dgm:cxn modelId="{79D25244-F370-4732-9963-623D8B227FAB}" type="presOf" srcId="{29F0BFE9-2A34-46F8-9492-0D0541944DCA}" destId="{FED4457E-FDEF-4EE1-BDB1-A88B3E911D0B}" srcOrd="0" destOrd="0" presId="urn:microsoft.com/office/officeart/2009/3/layout/StepUpProcess"/>
    <dgm:cxn modelId="{708893AA-FA7D-4B8F-A991-D5B476491FBA}" srcId="{49E95AFC-F5D2-4D4B-95D0-0E3ECB34D45D}" destId="{C4382F0E-C7B4-4636-87E8-47D7A61E404C}" srcOrd="1" destOrd="0" parTransId="{DD17FFA9-2A0D-464F-AA34-725E80B611CE}" sibTransId="{B409258C-4411-4E11-A622-6AAE4D64C96D}"/>
    <dgm:cxn modelId="{B21846E5-5BA6-43DC-9705-AA72CEFE9182}" srcId="{49E95AFC-F5D2-4D4B-95D0-0E3ECB34D45D}" destId="{29F0BFE9-2A34-46F8-9492-0D0541944DCA}" srcOrd="0" destOrd="0" parTransId="{67797607-173D-4076-B06D-254C8D2B2CB7}" sibTransId="{F9D0F338-474F-4A7B-8F00-6C25717DA3F8}"/>
    <dgm:cxn modelId="{F06FAD3A-A298-4580-A0B1-A12AF9227538}" type="presParOf" srcId="{8060B115-31A2-4D02-B423-2A2C9AC7B193}" destId="{0953BB30-531A-4794-A5A6-D51843CB9B53}" srcOrd="0" destOrd="0" presId="urn:microsoft.com/office/officeart/2009/3/layout/StepUpProcess"/>
    <dgm:cxn modelId="{7814A524-C265-46DF-8D6D-D187D9D06DDE}" type="presParOf" srcId="{0953BB30-531A-4794-A5A6-D51843CB9B53}" destId="{82259452-3E4E-4911-B4E9-F18C94C758E9}" srcOrd="0" destOrd="0" presId="urn:microsoft.com/office/officeart/2009/3/layout/StepUpProcess"/>
    <dgm:cxn modelId="{EDB8B08A-94BF-4448-B13B-CDF6FE7F6093}" type="presParOf" srcId="{0953BB30-531A-4794-A5A6-D51843CB9B53}" destId="{FED4457E-FDEF-4EE1-BDB1-A88B3E911D0B}" srcOrd="1" destOrd="0" presId="urn:microsoft.com/office/officeart/2009/3/layout/StepUpProcess"/>
    <dgm:cxn modelId="{EA38350C-9F5D-4F44-9D27-32D43E7ABBD0}" type="presParOf" srcId="{0953BB30-531A-4794-A5A6-D51843CB9B53}" destId="{769E974F-B184-4F01-83DD-E104F6EFE4EC}" srcOrd="2" destOrd="0" presId="urn:microsoft.com/office/officeart/2009/3/layout/StepUpProcess"/>
    <dgm:cxn modelId="{0A3786AC-45C1-4D0F-91BA-7D0771DD2FB9}" type="presParOf" srcId="{8060B115-31A2-4D02-B423-2A2C9AC7B193}" destId="{4DE345E0-F026-4755-84C7-D818A620FBBA}" srcOrd="1" destOrd="0" presId="urn:microsoft.com/office/officeart/2009/3/layout/StepUpProcess"/>
    <dgm:cxn modelId="{526C98B4-C5AB-4208-A77B-9839D734A405}" type="presParOf" srcId="{4DE345E0-F026-4755-84C7-D818A620FBBA}" destId="{72911573-7BE5-4283-9B35-DC6E40F74857}" srcOrd="0" destOrd="0" presId="urn:microsoft.com/office/officeart/2009/3/layout/StepUpProcess"/>
    <dgm:cxn modelId="{39BCA00B-A83E-449B-8F17-AC159F7E01AA}" type="presParOf" srcId="{8060B115-31A2-4D02-B423-2A2C9AC7B193}" destId="{1E0E5578-AB73-42CD-826D-9BDC40A0E878}" srcOrd="2" destOrd="0" presId="urn:microsoft.com/office/officeart/2009/3/layout/StepUpProcess"/>
    <dgm:cxn modelId="{CF622FDB-9AED-432C-BE40-42300FC760B0}" type="presParOf" srcId="{1E0E5578-AB73-42CD-826D-9BDC40A0E878}" destId="{59BFB850-2654-4B87-88FA-AE4876EFC56A}" srcOrd="0" destOrd="0" presId="urn:microsoft.com/office/officeart/2009/3/layout/StepUpProcess"/>
    <dgm:cxn modelId="{1B45845B-1191-4CEA-A87A-69A22EF363B7}" type="presParOf" srcId="{1E0E5578-AB73-42CD-826D-9BDC40A0E878}" destId="{75D93E65-E9E6-4B61-B541-9DE76CAB725F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El fundamento de la salvación de nuestras almas es Jesucristo y su sacrificio expiatorio, todo lo necesario para la salvación se encuentra en Él, no en méritos humanos…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192C7ED2-B2D5-4443-809D-5F559B26B541}">
      <dgm:prSet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…la salvación es un don de la gracia divina que se recibe mediante la fe en Cristo como Salvador personal, quien es para nosotros justificación, santificación y redención.</a:t>
          </a:r>
          <a:endParaRPr lang="es-MX" sz="2200" dirty="0">
            <a:latin typeface="Bw Modelica" panose="00000600000000000000" pitchFamily="50" charset="0"/>
          </a:endParaRPr>
        </a:p>
      </dgm:t>
    </dgm:pt>
    <dgm:pt modelId="{F2EA614B-C2E0-455D-965C-E4F395BD4410}" type="parTrans" cxnId="{01BB7CEB-D76C-4AE2-B2FF-5E93FF174845}">
      <dgm:prSet/>
      <dgm:spPr/>
      <dgm:t>
        <a:bodyPr/>
        <a:lstStyle/>
        <a:p>
          <a:endParaRPr lang="es-EC"/>
        </a:p>
      </dgm:t>
    </dgm:pt>
    <dgm:pt modelId="{A44E4190-14D7-4FF6-9452-38F7D322DDE8}" type="sibTrans" cxnId="{01BB7CEB-D76C-4AE2-B2FF-5E93FF174845}">
      <dgm:prSet/>
      <dgm:spPr/>
      <dgm:t>
        <a:bodyPr/>
        <a:lstStyle/>
        <a:p>
          <a:endParaRPr lang="es-EC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2" custScaleX="277778" custScaleY="47197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5F748A48-C20E-4D3D-B63A-7679AEB9BBD0}" type="pres">
      <dgm:prSet presAssocID="{192C7ED2-B2D5-4443-809D-5F559B26B541}" presName="linNode" presStyleCnt="0"/>
      <dgm:spPr/>
    </dgm:pt>
    <dgm:pt modelId="{DE88F729-003C-480C-B2C6-A764B77E9997}" type="pres">
      <dgm:prSet presAssocID="{192C7ED2-B2D5-4443-809D-5F559B26B541}" presName="parentText" presStyleLbl="node1" presStyleIdx="1" presStyleCnt="2" custScaleX="277778" custScaleY="45948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</dgm:ptLst>
  <dgm:cxnLst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2310444C-F53F-4E73-BB51-987C69B04206}" type="presOf" srcId="{192C7ED2-B2D5-4443-809D-5F559B26B541}" destId="{DE88F729-003C-480C-B2C6-A764B77E9997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01BB7CEB-D76C-4AE2-B2FF-5E93FF174845}" srcId="{DE777566-25ED-412B-861E-9EE5B3378A4C}" destId="{192C7ED2-B2D5-4443-809D-5F559B26B541}" srcOrd="1" destOrd="0" parTransId="{F2EA614B-C2E0-455D-965C-E4F395BD4410}" sibTransId="{A44E4190-14D7-4FF6-9452-38F7D322DDE8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366D5F45-26F7-4348-B0A4-5CC55D4EC0DD}" type="presParOf" srcId="{0FCAC325-AD87-4A69-B81C-C68275993DBD}" destId="{5F748A48-C20E-4D3D-B63A-7679AEB9BBD0}" srcOrd="2" destOrd="0" presId="urn:microsoft.com/office/officeart/2005/8/layout/vList5"/>
    <dgm:cxn modelId="{F4CF4895-E393-460D-9119-C0CFCE4394E7}" type="presParOf" srcId="{5F748A48-C20E-4D3D-B63A-7679AEB9BBD0}" destId="{DE88F729-003C-480C-B2C6-A764B77E9997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3A5585B9-5191-41D8-B789-C1E50EAFF424}" type="doc">
      <dgm:prSet loTypeId="urn:microsoft.com/office/officeart/2005/8/layout/lProcess3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D523F6B8-358B-44AC-A810-FD6247CC385D}">
      <dgm:prSet phldrT="[Texto]" custT="1"/>
      <dgm:spPr/>
      <dgm:t>
        <a:bodyPr/>
        <a:lstStyle/>
        <a:p>
          <a:pPr algn="ctr"/>
          <a:r>
            <a:rPr lang="es-ES" sz="2200" dirty="0">
              <a:latin typeface="Bw Modelica" panose="00000600000000000000" pitchFamily="50" charset="0"/>
            </a:rPr>
            <a:t>Cristo realizó por nuestra redención una obra que ningún ser humano podía llevar a cabo, y a través de esto expresó el amor del Padre hacia la humanidad perdida…</a:t>
          </a:r>
          <a:endParaRPr lang="es-MX" sz="2200" dirty="0">
            <a:latin typeface="Bw Modelica" panose="00000600000000000000" pitchFamily="50" charset="0"/>
          </a:endParaRPr>
        </a:p>
      </dgm:t>
    </dgm:pt>
    <dgm:pt modelId="{8D91D29A-85F1-4218-9ADE-11BE674AB9D3}" type="parTrans" cxnId="{1E70C8BA-34BA-4AAA-B514-A2F81077E86B}">
      <dgm:prSet/>
      <dgm:spPr/>
      <dgm:t>
        <a:bodyPr/>
        <a:lstStyle/>
        <a:p>
          <a:pPr algn="ctr"/>
          <a:endParaRPr lang="es-EC"/>
        </a:p>
      </dgm:t>
    </dgm:pt>
    <dgm:pt modelId="{5A22EDB5-7A50-4513-A330-869B54527BF6}" type="sibTrans" cxnId="{1E70C8BA-34BA-4AAA-B514-A2F81077E86B}">
      <dgm:prSet/>
      <dgm:spPr/>
      <dgm:t>
        <a:bodyPr/>
        <a:lstStyle/>
        <a:p>
          <a:pPr algn="ctr"/>
          <a:endParaRPr lang="es-EC"/>
        </a:p>
      </dgm:t>
    </dgm:pt>
    <dgm:pt modelId="{9BFF9D80-2D0C-41CF-964B-E286A72FCC51}">
      <dgm:prSet phldrT="[Texto]" custT="1"/>
      <dgm:spPr/>
      <dgm:t>
        <a:bodyPr/>
        <a:lstStyle/>
        <a:p>
          <a:pPr algn="ctr"/>
          <a:r>
            <a:rPr lang="es-ES" sz="2200" dirty="0">
              <a:latin typeface="Bw Modelica" panose="00000600000000000000" pitchFamily="50" charset="0"/>
            </a:rPr>
            <a:t>…Él entregó voluntariamente su vida como nuestro Garante, y al morir, tomo sobre sí la culpa del pecador y la transfirió a sí mismo como el divino Sustituto…</a:t>
          </a:r>
          <a:endParaRPr lang="es-MX" sz="2200" dirty="0">
            <a:latin typeface="Bw Modelica" panose="00000600000000000000" pitchFamily="50" charset="0"/>
          </a:endParaRPr>
        </a:p>
      </dgm:t>
    </dgm:pt>
    <dgm:pt modelId="{759648A7-BE2A-489B-83BC-6624FC028F99}" type="parTrans" cxnId="{92C16516-7478-4223-A803-09168DBB8A8F}">
      <dgm:prSet/>
      <dgm:spPr/>
      <dgm:t>
        <a:bodyPr/>
        <a:lstStyle/>
        <a:p>
          <a:pPr algn="ctr"/>
          <a:endParaRPr lang="es-EC"/>
        </a:p>
      </dgm:t>
    </dgm:pt>
    <dgm:pt modelId="{3A8B0B8F-F69F-4E1B-B1DC-2CBAA71E93C6}" type="sibTrans" cxnId="{92C16516-7478-4223-A803-09168DBB8A8F}">
      <dgm:prSet/>
      <dgm:spPr/>
      <dgm:t>
        <a:bodyPr/>
        <a:lstStyle/>
        <a:p>
          <a:pPr algn="ctr"/>
          <a:endParaRPr lang="es-EC"/>
        </a:p>
      </dgm:t>
    </dgm:pt>
    <dgm:pt modelId="{A5451605-FFCB-4F3A-B27F-BFE1F12EEB9E}">
      <dgm:prSet phldrT="[Texto]" custT="1"/>
      <dgm:spPr/>
      <dgm:t>
        <a:bodyPr/>
        <a:lstStyle/>
        <a:p>
          <a:pPr algn="ctr"/>
          <a:r>
            <a:rPr lang="es-MX" sz="2200" dirty="0">
              <a:latin typeface="Bw Modelica" panose="00000600000000000000" pitchFamily="50" charset="0"/>
            </a:rPr>
            <a:t>…s</a:t>
          </a:r>
          <a:r>
            <a:rPr lang="es-ES" sz="2200" dirty="0">
              <a:latin typeface="Bw Modelica" panose="00000600000000000000" pitchFamily="50" charset="0"/>
            </a:rPr>
            <a:t>u sacrificio perfecto hizo posible que Dios, sin dejar de ser justo (Jesús recibió el castigo que merecía el pecador), pudiera justificar a todo aquel que cree en Jesús.</a:t>
          </a:r>
          <a:endParaRPr lang="es-MX" sz="2200" dirty="0">
            <a:latin typeface="Bw Modelica" panose="00000600000000000000" pitchFamily="50" charset="0"/>
          </a:endParaRPr>
        </a:p>
      </dgm:t>
    </dgm:pt>
    <dgm:pt modelId="{B07448D3-FBA3-4B31-9D6F-CEE99F2E0724}" type="sibTrans" cxnId="{2005D028-4621-4076-A4DB-134833029C5E}">
      <dgm:prSet/>
      <dgm:spPr/>
      <dgm:t>
        <a:bodyPr/>
        <a:lstStyle/>
        <a:p>
          <a:pPr algn="ctr"/>
          <a:endParaRPr lang="es-EC"/>
        </a:p>
      </dgm:t>
    </dgm:pt>
    <dgm:pt modelId="{4B0A9E85-852F-49B5-B425-29B4EFBC39EE}" type="parTrans" cxnId="{2005D028-4621-4076-A4DB-134833029C5E}">
      <dgm:prSet/>
      <dgm:spPr/>
      <dgm:t>
        <a:bodyPr/>
        <a:lstStyle/>
        <a:p>
          <a:pPr algn="ctr"/>
          <a:endParaRPr lang="es-EC"/>
        </a:p>
      </dgm:t>
    </dgm:pt>
    <dgm:pt modelId="{568FB11E-DB13-43D3-859F-59EA27B96938}" type="pres">
      <dgm:prSet presAssocID="{3A5585B9-5191-41D8-B789-C1E50EAFF424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98ED776C-D925-4192-B7D5-B14D411B3883}" type="pres">
      <dgm:prSet presAssocID="{D523F6B8-358B-44AC-A810-FD6247CC385D}" presName="horFlow" presStyleCnt="0"/>
      <dgm:spPr/>
    </dgm:pt>
    <dgm:pt modelId="{680B4DF0-7777-449B-8BC5-128CB95E23DF}" type="pres">
      <dgm:prSet presAssocID="{D523F6B8-358B-44AC-A810-FD6247CC385D}" presName="bigChev" presStyleLbl="node1" presStyleIdx="0" presStyleCnt="3" custScaleX="555161" custScaleY="258042"/>
      <dgm:spPr>
        <a:prstGeom prst="chevron">
          <a:avLst/>
        </a:prstGeom>
      </dgm:spPr>
    </dgm:pt>
    <dgm:pt modelId="{2A7820D1-5237-408E-8D35-9FAC00810E5C}" type="pres">
      <dgm:prSet presAssocID="{D523F6B8-358B-44AC-A810-FD6247CC385D}" presName="vSp" presStyleCnt="0"/>
      <dgm:spPr/>
    </dgm:pt>
    <dgm:pt modelId="{ED02BAAD-ECC8-4421-80F5-75069BCD4B26}" type="pres">
      <dgm:prSet presAssocID="{9BFF9D80-2D0C-41CF-964B-E286A72FCC51}" presName="horFlow" presStyleCnt="0"/>
      <dgm:spPr/>
    </dgm:pt>
    <dgm:pt modelId="{A56FA087-F3E2-4A96-8037-C4ACABD84949}" type="pres">
      <dgm:prSet presAssocID="{9BFF9D80-2D0C-41CF-964B-E286A72FCC51}" presName="bigChev" presStyleLbl="node1" presStyleIdx="1" presStyleCnt="3" custScaleX="555161" custScaleY="258042"/>
      <dgm:spPr>
        <a:prstGeom prst="chevron">
          <a:avLst/>
        </a:prstGeom>
      </dgm:spPr>
    </dgm:pt>
    <dgm:pt modelId="{16554D72-313F-489F-B3B2-604EBDBC8146}" type="pres">
      <dgm:prSet presAssocID="{9BFF9D80-2D0C-41CF-964B-E286A72FCC51}" presName="vSp" presStyleCnt="0"/>
      <dgm:spPr/>
    </dgm:pt>
    <dgm:pt modelId="{E0B18C5A-F7A1-4D2B-9F3A-33C30EDDA746}" type="pres">
      <dgm:prSet presAssocID="{A5451605-FFCB-4F3A-B27F-BFE1F12EEB9E}" presName="horFlow" presStyleCnt="0"/>
      <dgm:spPr/>
    </dgm:pt>
    <dgm:pt modelId="{EEABFEA6-5D8E-4B4B-B2C9-30FF763E556A}" type="pres">
      <dgm:prSet presAssocID="{A5451605-FFCB-4F3A-B27F-BFE1F12EEB9E}" presName="bigChev" presStyleLbl="node1" presStyleIdx="2" presStyleCnt="3" custScaleX="555161" custScaleY="258042"/>
      <dgm:spPr>
        <a:prstGeom prst="chevron">
          <a:avLst/>
        </a:prstGeom>
      </dgm:spPr>
    </dgm:pt>
  </dgm:ptLst>
  <dgm:cxnLst>
    <dgm:cxn modelId="{B4758314-A681-476A-8A13-224C5E415A9D}" type="presOf" srcId="{D523F6B8-358B-44AC-A810-FD6247CC385D}" destId="{680B4DF0-7777-449B-8BC5-128CB95E23DF}" srcOrd="0" destOrd="0" presId="urn:microsoft.com/office/officeart/2005/8/layout/lProcess3"/>
    <dgm:cxn modelId="{92C16516-7478-4223-A803-09168DBB8A8F}" srcId="{3A5585B9-5191-41D8-B789-C1E50EAFF424}" destId="{9BFF9D80-2D0C-41CF-964B-E286A72FCC51}" srcOrd="1" destOrd="0" parTransId="{759648A7-BE2A-489B-83BC-6624FC028F99}" sibTransId="{3A8B0B8F-F69F-4E1B-B1DC-2CBAA71E93C6}"/>
    <dgm:cxn modelId="{2005D028-4621-4076-A4DB-134833029C5E}" srcId="{3A5585B9-5191-41D8-B789-C1E50EAFF424}" destId="{A5451605-FFCB-4F3A-B27F-BFE1F12EEB9E}" srcOrd="2" destOrd="0" parTransId="{4B0A9E85-852F-49B5-B425-29B4EFBC39EE}" sibTransId="{B07448D3-FBA3-4B31-9D6F-CEE99F2E0724}"/>
    <dgm:cxn modelId="{B1CBF44F-808A-4421-9095-00DB6C697A33}" type="presOf" srcId="{9BFF9D80-2D0C-41CF-964B-E286A72FCC51}" destId="{A56FA087-F3E2-4A96-8037-C4ACABD84949}" srcOrd="0" destOrd="0" presId="urn:microsoft.com/office/officeart/2005/8/layout/lProcess3"/>
    <dgm:cxn modelId="{1E70C8BA-34BA-4AAA-B514-A2F81077E86B}" srcId="{3A5585B9-5191-41D8-B789-C1E50EAFF424}" destId="{D523F6B8-358B-44AC-A810-FD6247CC385D}" srcOrd="0" destOrd="0" parTransId="{8D91D29A-85F1-4218-9ADE-11BE674AB9D3}" sibTransId="{5A22EDB5-7A50-4513-A330-869B54527BF6}"/>
    <dgm:cxn modelId="{498ED1C0-B304-4D25-9CBD-58FDCE3B5365}" type="presOf" srcId="{3A5585B9-5191-41D8-B789-C1E50EAFF424}" destId="{568FB11E-DB13-43D3-859F-59EA27B96938}" srcOrd="0" destOrd="0" presId="urn:microsoft.com/office/officeart/2005/8/layout/lProcess3"/>
    <dgm:cxn modelId="{C5DC2BC7-E261-4AB6-A88F-9E84E6716027}" type="presOf" srcId="{A5451605-FFCB-4F3A-B27F-BFE1F12EEB9E}" destId="{EEABFEA6-5D8E-4B4B-B2C9-30FF763E556A}" srcOrd="0" destOrd="0" presId="urn:microsoft.com/office/officeart/2005/8/layout/lProcess3"/>
    <dgm:cxn modelId="{038E65F8-3DB7-4800-B542-A1ED1964D8B5}" type="presParOf" srcId="{568FB11E-DB13-43D3-859F-59EA27B96938}" destId="{98ED776C-D925-4192-B7D5-B14D411B3883}" srcOrd="0" destOrd="0" presId="urn:microsoft.com/office/officeart/2005/8/layout/lProcess3"/>
    <dgm:cxn modelId="{C8A58D7C-D5FE-490D-B6E8-7CCAE514FE61}" type="presParOf" srcId="{98ED776C-D925-4192-B7D5-B14D411B3883}" destId="{680B4DF0-7777-449B-8BC5-128CB95E23DF}" srcOrd="0" destOrd="0" presId="urn:microsoft.com/office/officeart/2005/8/layout/lProcess3"/>
    <dgm:cxn modelId="{64D3C741-CA71-47F6-95CA-98E701C484FB}" type="presParOf" srcId="{568FB11E-DB13-43D3-859F-59EA27B96938}" destId="{2A7820D1-5237-408E-8D35-9FAC00810E5C}" srcOrd="1" destOrd="0" presId="urn:microsoft.com/office/officeart/2005/8/layout/lProcess3"/>
    <dgm:cxn modelId="{0A483977-3097-4A96-A513-06A6EF94887A}" type="presParOf" srcId="{568FB11E-DB13-43D3-859F-59EA27B96938}" destId="{ED02BAAD-ECC8-4421-80F5-75069BCD4B26}" srcOrd="2" destOrd="0" presId="urn:microsoft.com/office/officeart/2005/8/layout/lProcess3"/>
    <dgm:cxn modelId="{6526EBC1-3B30-45B9-BA64-2A57B0140FD9}" type="presParOf" srcId="{ED02BAAD-ECC8-4421-80F5-75069BCD4B26}" destId="{A56FA087-F3E2-4A96-8037-C4ACABD84949}" srcOrd="0" destOrd="0" presId="urn:microsoft.com/office/officeart/2005/8/layout/lProcess3"/>
    <dgm:cxn modelId="{B3F1008D-38DB-474F-ABD0-7DB8EB6DBFC9}" type="presParOf" srcId="{568FB11E-DB13-43D3-859F-59EA27B96938}" destId="{16554D72-313F-489F-B3B2-604EBDBC8146}" srcOrd="3" destOrd="0" presId="urn:microsoft.com/office/officeart/2005/8/layout/lProcess3"/>
    <dgm:cxn modelId="{EFE858DD-C961-4C72-B8B5-0F0ABC36DDB6}" type="presParOf" srcId="{568FB11E-DB13-43D3-859F-59EA27B96938}" destId="{E0B18C5A-F7A1-4D2B-9F3A-33C30EDDA746}" srcOrd="4" destOrd="0" presId="urn:microsoft.com/office/officeart/2005/8/layout/lProcess3"/>
    <dgm:cxn modelId="{FB0378AB-C566-4A06-BADC-ED9545B5517E}" type="presParOf" srcId="{E0B18C5A-F7A1-4D2B-9F3A-33C30EDDA746}" destId="{EEABFEA6-5D8E-4B4B-B2C9-30FF763E556A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100" dirty="0">
              <a:solidFill>
                <a:schemeClr val="bg1"/>
              </a:solidFill>
              <a:latin typeface="Bw Modelica" panose="00000600000000000000" pitchFamily="50" charset="0"/>
            </a:rPr>
            <a:t>Juan pudo testificar que Jesucristo es el Hijo eterno de Dios que se hizo hombre para traer salvación a la humanidad, él vio su perfecta obediencia, escuchó sus enseñanzas, presenció sus milagros, </a:t>
          </a:r>
          <a:r>
            <a:rPr lang="es-ES" sz="2100" dirty="0">
              <a:latin typeface="Bw Modelica" panose="00000600000000000000" pitchFamily="50" charset="0"/>
            </a:rPr>
            <a:t>contempló su muerte en la cruz</a:t>
          </a:r>
          <a:r>
            <a:rPr lang="es-ES" sz="2100" dirty="0">
              <a:solidFill>
                <a:schemeClr val="bg1"/>
              </a:solidFill>
              <a:latin typeface="Bw Modelica" panose="00000600000000000000" pitchFamily="50" charset="0"/>
            </a:rPr>
            <a:t>…</a:t>
          </a:r>
          <a:endParaRPr lang="es-EC" sz="2100" dirty="0">
            <a:solidFill>
              <a:schemeClr val="bg1"/>
            </a:solidFill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D803A5E4-3217-46DD-8229-A3B19F0464D7}">
      <dgm:prSet phldrT="[Texto]" custT="1"/>
      <dgm:spPr/>
      <dgm:t>
        <a:bodyPr/>
        <a:lstStyle/>
        <a:p>
          <a:r>
            <a:rPr lang="es-ES" sz="2100" dirty="0">
              <a:latin typeface="Bw Modelica" panose="00000600000000000000" pitchFamily="50" charset="0"/>
            </a:rPr>
            <a:t>…y fue testigo de su resurrección, por ello, podía afirmar con plena certeza que Cristo es el único Salvador y el único Mediador entre Dios y los hombres, y que únicamente por medio de Él se obtiene la victoria sobre el pecado.</a:t>
          </a:r>
          <a:endParaRPr lang="es-EC" sz="2100" dirty="0">
            <a:latin typeface="Bw Modelica" panose="00000600000000000000" pitchFamily="50" charset="0"/>
          </a:endParaRPr>
        </a:p>
      </dgm:t>
    </dgm:pt>
    <dgm:pt modelId="{2E193F1C-9470-44DA-8CC6-8126117A15E9}" type="parTrans" cxnId="{89801891-3AD3-432E-BED4-D621747AE5C8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8054A7A7-2C65-4232-A11B-5224673DBAD0}" type="sibTrans" cxnId="{89801891-3AD3-432E-BED4-D621747AE5C8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2" custScaleX="277778" custScaleY="45464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D950BB09-1681-48E4-9607-2ADF3ADEB6EB}" type="pres">
      <dgm:prSet presAssocID="{D803A5E4-3217-46DD-8229-A3B19F0464D7}" presName="linNode" presStyleCnt="0"/>
      <dgm:spPr/>
    </dgm:pt>
    <dgm:pt modelId="{9D041828-6AD9-46A5-9720-92B6CDC6F09B}" type="pres">
      <dgm:prSet presAssocID="{D803A5E4-3217-46DD-8229-A3B19F0464D7}" presName="parentText" presStyleLbl="node1" presStyleIdx="1" presStyleCnt="2" custScaleX="277778" custScaleY="46043">
        <dgm:presLayoutVars>
          <dgm:chMax val="1"/>
          <dgm:bulletEnabled val="1"/>
        </dgm:presLayoutVars>
      </dgm:prSet>
      <dgm:spPr>
        <a:prstGeom prst="rect">
          <a:avLst/>
        </a:prstGeom>
      </dgm:spPr>
    </dgm:pt>
  </dgm:ptLst>
  <dgm:cxnLst>
    <dgm:cxn modelId="{81005214-3E52-476F-A017-E844A3B4527E}" type="presOf" srcId="{D803A5E4-3217-46DD-8229-A3B19F0464D7}" destId="{9D041828-6AD9-46A5-9720-92B6CDC6F09B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89801891-3AD3-432E-BED4-D621747AE5C8}" srcId="{DE777566-25ED-412B-861E-9EE5B3378A4C}" destId="{D803A5E4-3217-46DD-8229-A3B19F0464D7}" srcOrd="1" destOrd="0" parTransId="{2E193F1C-9470-44DA-8CC6-8126117A15E9}" sibTransId="{8054A7A7-2C65-4232-A11B-5224673DBAD0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9A47D7F5-4A04-4E6C-8B4E-349B75FB7C47}" type="presParOf" srcId="{0FCAC325-AD87-4A69-B81C-C68275993DBD}" destId="{D950BB09-1681-48E4-9607-2ADF3ADEB6EB}" srcOrd="2" destOrd="0" presId="urn:microsoft.com/office/officeart/2005/8/layout/vList5"/>
    <dgm:cxn modelId="{A3B7F3B4-0A04-4E41-8888-63B47E0C477D}" type="presParOf" srcId="{D950BB09-1681-48E4-9607-2ADF3ADEB6EB}" destId="{9D041828-6AD9-46A5-9720-92B6CDC6F09B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C289BEEF-E05F-4763-872E-84E994A3FDE8}" type="doc">
      <dgm:prSet loTypeId="urn:microsoft.com/office/officeart/2005/8/layout/process4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BE85463C-2CC5-4D93-97AE-BD01D6BBFA82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…su vida de completa obediencia y su sacrificio voluntario lo convirtieron en el único Salvador capaz de satisfacer las demandas de la justicia divina y otorgar salvación eterna a todos los que creen en Él.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89E59B57-FE6E-45FF-8B3C-A2C2C251FEDF}" type="sibTrans" cxnId="{FFF9CE9C-0FEC-4104-A228-8E4AFD092C8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FD3D4893-9BD4-46A4-B0D4-082A8F12C4E1}" type="parTrans" cxnId="{FFF9CE9C-0FEC-4104-A228-8E4AFD092C8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B015E88C-6AA3-4701-9B31-130313CB4595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Cristo estuvo calificado para pagar el precio de nuestra redención porque era el Hijo de Dios sin pecado, el Cordero perfecto y sin mancha…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DD07D94D-08E0-49C9-8686-4F74BEB924C8}" type="sibTrans" cxnId="{984FC748-11AF-4D32-8831-33CC413CF54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8A293BD-7846-43A7-869B-48E64C3EF732}" type="parTrans" cxnId="{984FC748-11AF-4D32-8831-33CC413CF54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B7FF8AF-14BD-4327-8786-242039EF62B1}" type="pres">
      <dgm:prSet presAssocID="{C289BEEF-E05F-4763-872E-84E994A3FDE8}" presName="Name0" presStyleCnt="0">
        <dgm:presLayoutVars>
          <dgm:dir/>
          <dgm:animLvl val="lvl"/>
          <dgm:resizeHandles val="exact"/>
        </dgm:presLayoutVars>
      </dgm:prSet>
      <dgm:spPr/>
    </dgm:pt>
    <dgm:pt modelId="{BBBD7528-98DF-44D9-89CD-6BA262865B3C}" type="pres">
      <dgm:prSet presAssocID="{BE85463C-2CC5-4D93-97AE-BD01D6BBFA82}" presName="boxAndChildren" presStyleCnt="0"/>
      <dgm:spPr/>
    </dgm:pt>
    <dgm:pt modelId="{64406F9E-8032-48B2-A5A9-66A0B019D8AB}" type="pres">
      <dgm:prSet presAssocID="{BE85463C-2CC5-4D93-97AE-BD01D6BBFA82}" presName="parentTextBox" presStyleLbl="node1" presStyleIdx="0" presStyleCnt="2" custScaleY="44601"/>
      <dgm:spPr/>
    </dgm:pt>
    <dgm:pt modelId="{5A8D3F90-6FDC-41D8-92F3-A5AC4A8307DC}" type="pres">
      <dgm:prSet presAssocID="{DD07D94D-08E0-49C9-8686-4F74BEB924C8}" presName="sp" presStyleCnt="0"/>
      <dgm:spPr/>
    </dgm:pt>
    <dgm:pt modelId="{6824061E-DAED-424C-872E-7CECA35A9E4C}" type="pres">
      <dgm:prSet presAssocID="{B015E88C-6AA3-4701-9B31-130313CB4595}" presName="arrowAndChildren" presStyleCnt="0"/>
      <dgm:spPr/>
    </dgm:pt>
    <dgm:pt modelId="{EB05ED16-170E-4ABA-A9FC-1E534D3C8009}" type="pres">
      <dgm:prSet presAssocID="{B015E88C-6AA3-4701-9B31-130313CB4595}" presName="parentTextArrow" presStyleLbl="node1" presStyleIdx="1" presStyleCnt="2" custScaleY="35255"/>
      <dgm:spPr/>
    </dgm:pt>
  </dgm:ptLst>
  <dgm:cxnLst>
    <dgm:cxn modelId="{67D61328-F686-4704-A2BB-CCB64D06A9C8}" type="presOf" srcId="{BE85463C-2CC5-4D93-97AE-BD01D6BBFA82}" destId="{64406F9E-8032-48B2-A5A9-66A0B019D8AB}" srcOrd="0" destOrd="0" presId="urn:microsoft.com/office/officeart/2005/8/layout/process4"/>
    <dgm:cxn modelId="{EE23702F-F1C2-4138-BD53-074EB5184575}" type="presOf" srcId="{C289BEEF-E05F-4763-872E-84E994A3FDE8}" destId="{2B7FF8AF-14BD-4327-8786-242039EF62B1}" srcOrd="0" destOrd="0" presId="urn:microsoft.com/office/officeart/2005/8/layout/process4"/>
    <dgm:cxn modelId="{984FC748-11AF-4D32-8831-33CC413CF547}" srcId="{C289BEEF-E05F-4763-872E-84E994A3FDE8}" destId="{B015E88C-6AA3-4701-9B31-130313CB4595}" srcOrd="0" destOrd="0" parTransId="{48A293BD-7846-43A7-869B-48E64C3EF732}" sibTransId="{DD07D94D-08E0-49C9-8686-4F74BEB924C8}"/>
    <dgm:cxn modelId="{FFF9CE9C-0FEC-4104-A228-8E4AFD092C8B}" srcId="{C289BEEF-E05F-4763-872E-84E994A3FDE8}" destId="{BE85463C-2CC5-4D93-97AE-BD01D6BBFA82}" srcOrd="1" destOrd="0" parTransId="{FD3D4893-9BD4-46A4-B0D4-082A8F12C4E1}" sibTransId="{89E59B57-FE6E-45FF-8B3C-A2C2C251FEDF}"/>
    <dgm:cxn modelId="{A5CB019F-7ABC-448B-A9DA-815D14702D58}" type="presOf" srcId="{B015E88C-6AA3-4701-9B31-130313CB4595}" destId="{EB05ED16-170E-4ABA-A9FC-1E534D3C8009}" srcOrd="0" destOrd="0" presId="urn:microsoft.com/office/officeart/2005/8/layout/process4"/>
    <dgm:cxn modelId="{EBA04516-FEEE-4203-9ACC-11221D922591}" type="presParOf" srcId="{2B7FF8AF-14BD-4327-8786-242039EF62B1}" destId="{BBBD7528-98DF-44D9-89CD-6BA262865B3C}" srcOrd="0" destOrd="0" presId="urn:microsoft.com/office/officeart/2005/8/layout/process4"/>
    <dgm:cxn modelId="{3ACA28B8-01B9-4F30-AFA4-3101C77CCA88}" type="presParOf" srcId="{BBBD7528-98DF-44D9-89CD-6BA262865B3C}" destId="{64406F9E-8032-48B2-A5A9-66A0B019D8AB}" srcOrd="0" destOrd="0" presId="urn:microsoft.com/office/officeart/2005/8/layout/process4"/>
    <dgm:cxn modelId="{2CDC2372-2F75-46D1-9B8D-B5597F7D3AD0}" type="presParOf" srcId="{2B7FF8AF-14BD-4327-8786-242039EF62B1}" destId="{5A8D3F90-6FDC-41D8-92F3-A5AC4A8307DC}" srcOrd="1" destOrd="0" presId="urn:microsoft.com/office/officeart/2005/8/layout/process4"/>
    <dgm:cxn modelId="{0E428FCA-6110-44A3-8439-5A9017BD5DA6}" type="presParOf" srcId="{2B7FF8AF-14BD-4327-8786-242039EF62B1}" destId="{6824061E-DAED-424C-872E-7CECA35A9E4C}" srcOrd="2" destOrd="0" presId="urn:microsoft.com/office/officeart/2005/8/layout/process4"/>
    <dgm:cxn modelId="{B6A26D37-C7A4-4E6E-9848-F1C8168844D7}" type="presParOf" srcId="{6824061E-DAED-424C-872E-7CECA35A9E4C}" destId="{EB05ED16-170E-4ABA-A9FC-1E534D3C8009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3621E3F7-A84A-45D1-AC91-1A8F7298FF3E}" type="doc">
      <dgm:prSet loTypeId="urn:microsoft.com/office/officeart/2005/8/layout/hProcess9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MX"/>
        </a:p>
      </dgm:t>
    </dgm:pt>
    <dgm:pt modelId="{36FC5A01-75A4-4B23-831B-F714FBDE6DD7}">
      <dgm:prSet phldrT="[Texto]" phldr="0" custT="1"/>
      <dgm:spPr/>
      <dgm:t>
        <a:bodyPr/>
        <a:lstStyle/>
        <a:p>
          <a:r>
            <a:rPr lang="es-EC" sz="2200" dirty="0">
              <a:latin typeface="Bw Modelica" panose="00000600000000000000" pitchFamily="50" charset="0"/>
            </a:rPr>
            <a:t>El apóstol Juan expresó: “</a:t>
          </a:r>
          <a:r>
            <a:rPr lang="es-ES" sz="2200" dirty="0">
              <a:latin typeface="Bw Modelica" panose="00000600000000000000" pitchFamily="50" charset="0"/>
            </a:rPr>
            <a:t>¡Mirad cuál amor nos ha dado el Padre, para que seamos llamados hijos de Dios!”, así resaltó el inmenso privilegio de que…</a:t>
          </a:r>
          <a:endParaRPr lang="es-MX" sz="2200" dirty="0">
            <a:latin typeface="Bw Modelica" panose="00000600000000000000" pitchFamily="50" charset="0"/>
          </a:endParaRPr>
        </a:p>
      </dgm:t>
    </dgm:pt>
    <dgm:pt modelId="{E0C2A7EA-8BC3-4437-95BF-5B372442165B}" type="parTrans" cxnId="{D72E74E4-E0A6-4D41-869E-A36B07110BC3}">
      <dgm:prSet/>
      <dgm:spPr/>
      <dgm:t>
        <a:bodyPr/>
        <a:lstStyle/>
        <a:p>
          <a:endParaRPr lang="es-MX" sz="2200">
            <a:latin typeface="Bw Modelica" panose="00000600000000000000" pitchFamily="50" charset="0"/>
          </a:endParaRPr>
        </a:p>
      </dgm:t>
    </dgm:pt>
    <dgm:pt modelId="{6F120C9F-A9D1-4AE7-9F29-806477AAE3F5}" type="sibTrans" cxnId="{D72E74E4-E0A6-4D41-869E-A36B07110BC3}">
      <dgm:prSet/>
      <dgm:spPr/>
      <dgm:t>
        <a:bodyPr/>
        <a:lstStyle/>
        <a:p>
          <a:endParaRPr lang="es-MX" sz="2200">
            <a:latin typeface="Bw Modelica" panose="00000600000000000000" pitchFamily="50" charset="0"/>
          </a:endParaRPr>
        </a:p>
      </dgm:t>
    </dgm:pt>
    <dgm:pt modelId="{7A034F26-26B1-40D8-8D37-E11283B60F2D}">
      <dgm:prSet phldrT="[Texto]" phldr="0" custT="1"/>
      <dgm:spPr/>
      <dgm:t>
        <a:bodyPr/>
        <a:lstStyle/>
        <a:p>
          <a:r>
            <a:rPr lang="es-MX" sz="2200" dirty="0">
              <a:latin typeface="Bw Modelica" panose="00000600000000000000" pitchFamily="50" charset="0"/>
            </a:rPr>
            <a:t>…</a:t>
          </a:r>
          <a:r>
            <a:rPr lang="es-ES" sz="2200" dirty="0">
              <a:latin typeface="Bw Modelica" panose="00000600000000000000" pitchFamily="50" charset="0"/>
            </a:rPr>
            <a:t>por medio de Cristo, los pecadores puedan ser adoptados como hijos de Dios y recibir la esperanza de llegar a ser semejantes a Él cuando regrese.</a:t>
          </a:r>
          <a:endParaRPr lang="es-MX" sz="2200" dirty="0">
            <a:latin typeface="Bw Modelica" panose="00000600000000000000" pitchFamily="50" charset="0"/>
          </a:endParaRPr>
        </a:p>
      </dgm:t>
    </dgm:pt>
    <dgm:pt modelId="{BE0433E7-51AD-44AA-8182-10B7ABD39179}" type="parTrans" cxnId="{DA4914A1-57D7-486B-8935-C7B8866DC842}">
      <dgm:prSet/>
      <dgm:spPr/>
      <dgm:t>
        <a:bodyPr/>
        <a:lstStyle/>
        <a:p>
          <a:endParaRPr lang="es-MX" sz="2200">
            <a:latin typeface="Bw Modelica" panose="00000600000000000000" pitchFamily="50" charset="0"/>
          </a:endParaRPr>
        </a:p>
      </dgm:t>
    </dgm:pt>
    <dgm:pt modelId="{501FB197-E7CA-433D-8432-3C6FC6A1776C}" type="sibTrans" cxnId="{DA4914A1-57D7-486B-8935-C7B8866DC842}">
      <dgm:prSet/>
      <dgm:spPr/>
      <dgm:t>
        <a:bodyPr/>
        <a:lstStyle/>
        <a:p>
          <a:endParaRPr lang="es-MX" sz="2200">
            <a:latin typeface="Bw Modelica" panose="00000600000000000000" pitchFamily="50" charset="0"/>
          </a:endParaRPr>
        </a:p>
      </dgm:t>
    </dgm:pt>
    <dgm:pt modelId="{533DFC4A-0FCD-413F-8BE2-D11434CE97F4}" type="pres">
      <dgm:prSet presAssocID="{3621E3F7-A84A-45D1-AC91-1A8F7298FF3E}" presName="CompostProcess" presStyleCnt="0">
        <dgm:presLayoutVars>
          <dgm:dir/>
          <dgm:resizeHandles val="exact"/>
        </dgm:presLayoutVars>
      </dgm:prSet>
      <dgm:spPr/>
    </dgm:pt>
    <dgm:pt modelId="{9142F382-AA36-4775-9D98-29EB32F5D32C}" type="pres">
      <dgm:prSet presAssocID="{3621E3F7-A84A-45D1-AC91-1A8F7298FF3E}" presName="arrow" presStyleLbl="bgShp" presStyleIdx="0" presStyleCnt="1"/>
      <dgm:spPr/>
    </dgm:pt>
    <dgm:pt modelId="{D2840A6D-1566-4ED8-BE5B-54CC594CCE39}" type="pres">
      <dgm:prSet presAssocID="{3621E3F7-A84A-45D1-AC91-1A8F7298FF3E}" presName="linearProcess" presStyleCnt="0"/>
      <dgm:spPr/>
    </dgm:pt>
    <dgm:pt modelId="{5BEB2F3E-5414-45C4-BB95-47CFFED77BFE}" type="pres">
      <dgm:prSet presAssocID="{36FC5A01-75A4-4B23-831B-F714FBDE6DD7}" presName="textNode" presStyleLbl="node1" presStyleIdx="0" presStyleCnt="2" custScaleX="101708" custScaleY="119917">
        <dgm:presLayoutVars>
          <dgm:bulletEnabled val="1"/>
        </dgm:presLayoutVars>
      </dgm:prSet>
      <dgm:spPr/>
    </dgm:pt>
    <dgm:pt modelId="{77AB053F-C6CF-45E4-9C05-983FA1F6558A}" type="pres">
      <dgm:prSet presAssocID="{6F120C9F-A9D1-4AE7-9F29-806477AAE3F5}" presName="sibTrans" presStyleCnt="0"/>
      <dgm:spPr/>
    </dgm:pt>
    <dgm:pt modelId="{B69CEAF2-3B3E-4B26-BEDB-7F2009603968}" type="pres">
      <dgm:prSet presAssocID="{7A034F26-26B1-40D8-8D37-E11283B60F2D}" presName="textNode" presStyleLbl="node1" presStyleIdx="1" presStyleCnt="2" custScaleY="119917">
        <dgm:presLayoutVars>
          <dgm:bulletEnabled val="1"/>
        </dgm:presLayoutVars>
      </dgm:prSet>
      <dgm:spPr/>
    </dgm:pt>
  </dgm:ptLst>
  <dgm:cxnLst>
    <dgm:cxn modelId="{31390E22-35E0-4513-9218-72B4722C153D}" type="presOf" srcId="{3621E3F7-A84A-45D1-AC91-1A8F7298FF3E}" destId="{533DFC4A-0FCD-413F-8BE2-D11434CE97F4}" srcOrd="0" destOrd="0" presId="urn:microsoft.com/office/officeart/2005/8/layout/hProcess9"/>
    <dgm:cxn modelId="{DA4914A1-57D7-486B-8935-C7B8866DC842}" srcId="{3621E3F7-A84A-45D1-AC91-1A8F7298FF3E}" destId="{7A034F26-26B1-40D8-8D37-E11283B60F2D}" srcOrd="1" destOrd="0" parTransId="{BE0433E7-51AD-44AA-8182-10B7ABD39179}" sibTransId="{501FB197-E7CA-433D-8432-3C6FC6A1776C}"/>
    <dgm:cxn modelId="{BA57EFA4-CE3E-438D-8C9B-F20DDD670E61}" type="presOf" srcId="{36FC5A01-75A4-4B23-831B-F714FBDE6DD7}" destId="{5BEB2F3E-5414-45C4-BB95-47CFFED77BFE}" srcOrd="0" destOrd="0" presId="urn:microsoft.com/office/officeart/2005/8/layout/hProcess9"/>
    <dgm:cxn modelId="{D7B6EBA8-0F5E-4061-972A-FA014261EB4C}" type="presOf" srcId="{7A034F26-26B1-40D8-8D37-E11283B60F2D}" destId="{B69CEAF2-3B3E-4B26-BEDB-7F2009603968}" srcOrd="0" destOrd="0" presId="urn:microsoft.com/office/officeart/2005/8/layout/hProcess9"/>
    <dgm:cxn modelId="{D72E74E4-E0A6-4D41-869E-A36B07110BC3}" srcId="{3621E3F7-A84A-45D1-AC91-1A8F7298FF3E}" destId="{36FC5A01-75A4-4B23-831B-F714FBDE6DD7}" srcOrd="0" destOrd="0" parTransId="{E0C2A7EA-8BC3-4437-95BF-5B372442165B}" sibTransId="{6F120C9F-A9D1-4AE7-9F29-806477AAE3F5}"/>
    <dgm:cxn modelId="{68272674-B23C-4FFE-B4E4-32C9E5DBCA10}" type="presParOf" srcId="{533DFC4A-0FCD-413F-8BE2-D11434CE97F4}" destId="{9142F382-AA36-4775-9D98-29EB32F5D32C}" srcOrd="0" destOrd="0" presId="urn:microsoft.com/office/officeart/2005/8/layout/hProcess9"/>
    <dgm:cxn modelId="{793FBFCC-90A3-46F2-A4A3-79D4608E37FC}" type="presParOf" srcId="{533DFC4A-0FCD-413F-8BE2-D11434CE97F4}" destId="{D2840A6D-1566-4ED8-BE5B-54CC594CCE39}" srcOrd="1" destOrd="0" presId="urn:microsoft.com/office/officeart/2005/8/layout/hProcess9"/>
    <dgm:cxn modelId="{F162C64B-5B83-4C00-BA4B-6CD129AAEE8A}" type="presParOf" srcId="{D2840A6D-1566-4ED8-BE5B-54CC594CCE39}" destId="{5BEB2F3E-5414-45C4-BB95-47CFFED77BFE}" srcOrd="0" destOrd="0" presId="urn:microsoft.com/office/officeart/2005/8/layout/hProcess9"/>
    <dgm:cxn modelId="{63919BDB-89A6-48FF-9AD3-6B5F1A48D0A3}" type="presParOf" srcId="{D2840A6D-1566-4ED8-BE5B-54CC594CCE39}" destId="{77AB053F-C6CF-45E4-9C05-983FA1F6558A}" srcOrd="1" destOrd="0" presId="urn:microsoft.com/office/officeart/2005/8/layout/hProcess9"/>
    <dgm:cxn modelId="{1775D5D8-26C7-4D18-90DC-BF78F9FFD44C}" type="presParOf" srcId="{D2840A6D-1566-4ED8-BE5B-54CC594CCE39}" destId="{B69CEAF2-3B3E-4B26-BEDB-7F2009603968}" srcOrd="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406F9E-8032-48B2-A5A9-66A0B019D8AB}">
      <dsp:nvSpPr>
        <dsp:cNvPr id="0" name=""/>
        <dsp:cNvSpPr/>
      </dsp:nvSpPr>
      <dsp:spPr>
        <a:xfrm>
          <a:off x="0" y="2750527"/>
          <a:ext cx="6912785" cy="1882141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…el saber que Dios nos ama con amor eterno y que es paciente con nuestras debilidades debe animarnos a buscar diariamente su perdón y dirección, además debe motivarnos a reflejar su carácter en nuestra vida diaria.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0" y="2750527"/>
        <a:ext cx="6912785" cy="1882141"/>
      </dsp:txXfrm>
    </dsp:sp>
    <dsp:sp modelId="{EB05ED16-170E-4ABA-A9FC-1E534D3C8009}">
      <dsp:nvSpPr>
        <dsp:cNvPr id="0" name=""/>
        <dsp:cNvSpPr/>
      </dsp:nvSpPr>
      <dsp:spPr>
        <a:xfrm rot="10800000">
          <a:off x="0" y="22470"/>
          <a:ext cx="6912785" cy="2797815"/>
        </a:xfrm>
        <a:prstGeom prst="upArrowCallou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La evidencia más clara del amor de Dios es la revelación de su carácter; Él se presenta como misericordioso, compasivo, paciente, fiel y lleno de amor eterno, dispuesto a perdonar al pecador arrepentido sin dejar de ser justo…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 rot="10800000">
        <a:off x="0" y="22470"/>
        <a:ext cx="6912785" cy="181793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B01A48-5158-4B01-95A5-B542329FAA44}">
      <dsp:nvSpPr>
        <dsp:cNvPr id="0" name=""/>
        <dsp:cNvSpPr/>
      </dsp:nvSpPr>
      <dsp:spPr>
        <a:xfrm>
          <a:off x="0" y="547"/>
          <a:ext cx="5904415" cy="179279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El propósito de Dios al enviar a su Hijo fue revelar plenamente su verdadero carácter y su infinito amor hacia la humanidad; por medio del ministerio de Jesús…</a:t>
          </a:r>
          <a:endParaRPr lang="es-MX" sz="2200" kern="1200" dirty="0">
            <a:latin typeface="Bw Modelica" panose="00000600000000000000" pitchFamily="50" charset="0"/>
          </a:endParaRPr>
        </a:p>
      </dsp:txBody>
      <dsp:txXfrm>
        <a:off x="52509" y="53056"/>
        <a:ext cx="5799397" cy="1687775"/>
      </dsp:txXfrm>
    </dsp:sp>
    <dsp:sp modelId="{382CD36A-3E34-4B81-8C4A-E26306AF1725}">
      <dsp:nvSpPr>
        <dsp:cNvPr id="0" name=""/>
        <dsp:cNvSpPr/>
      </dsp:nvSpPr>
      <dsp:spPr>
        <a:xfrm rot="5400000">
          <a:off x="2616058" y="1838160"/>
          <a:ext cx="672297" cy="806757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200" kern="1200">
            <a:latin typeface="Bw Modelica" panose="00000600000000000000" pitchFamily="50" charset="0"/>
          </a:endParaRPr>
        </a:p>
      </dsp:txBody>
      <dsp:txXfrm rot="-5400000">
        <a:off x="2710180" y="1905390"/>
        <a:ext cx="484055" cy="470608"/>
      </dsp:txXfrm>
    </dsp:sp>
    <dsp:sp modelId="{A0E1A7E0-C695-4256-9F22-C68D3E88E48D}">
      <dsp:nvSpPr>
        <dsp:cNvPr id="0" name=""/>
        <dsp:cNvSpPr/>
      </dsp:nvSpPr>
      <dsp:spPr>
        <a:xfrm>
          <a:off x="0" y="2689737"/>
          <a:ext cx="5904415" cy="179279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…y de su sacrificio en la cruz, Dios mostró que no es un juez severo que busca destruir al pecador, sino un Padre misericordioso que desea salvarlo y restaurar su relación con Él.</a:t>
          </a:r>
          <a:endParaRPr lang="es-MX" sz="2200" kern="1200" dirty="0">
            <a:latin typeface="Bw Modelica" panose="00000600000000000000" pitchFamily="50" charset="0"/>
          </a:endParaRPr>
        </a:p>
      </dsp:txBody>
      <dsp:txXfrm>
        <a:off x="52509" y="2742246"/>
        <a:ext cx="5799397" cy="168777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5A5487-C7E3-4FE1-971D-D3D3D3BFE492}">
      <dsp:nvSpPr>
        <dsp:cNvPr id="0" name=""/>
        <dsp:cNvSpPr/>
      </dsp:nvSpPr>
      <dsp:spPr>
        <a:xfrm>
          <a:off x="0" y="1038741"/>
          <a:ext cx="6420895" cy="11088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20B6DB-72C8-471A-B3AD-CEEB43D31875}">
      <dsp:nvSpPr>
        <dsp:cNvPr id="0" name=""/>
        <dsp:cNvSpPr/>
      </dsp:nvSpPr>
      <dsp:spPr>
        <a:xfrm>
          <a:off x="230067" y="29616"/>
          <a:ext cx="5944233" cy="165856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9886" tIns="0" rIns="169886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Jesús describió su misión terrenal como una obra de restauración y salvación, en su ministerio atendió las necesidades espirituales, físicas, emocionales y sociales de la humanidad…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11031" y="110580"/>
        <a:ext cx="5782305" cy="1496637"/>
      </dsp:txXfrm>
    </dsp:sp>
    <dsp:sp modelId="{D1B4FAF6-A660-46EC-9959-3E14F539CFFA}">
      <dsp:nvSpPr>
        <dsp:cNvPr id="0" name=""/>
        <dsp:cNvSpPr/>
      </dsp:nvSpPr>
      <dsp:spPr>
        <a:xfrm>
          <a:off x="0" y="3463705"/>
          <a:ext cx="6420895" cy="11088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664C96-DFCB-4910-983B-F0A25834C52C}">
      <dsp:nvSpPr>
        <dsp:cNvPr id="0" name=""/>
        <dsp:cNvSpPr/>
      </dsp:nvSpPr>
      <dsp:spPr>
        <a:xfrm>
          <a:off x="230067" y="2385141"/>
          <a:ext cx="5944233" cy="1728003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9886" tIns="0" rIns="169886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…dondequiera que iba, dejaba una huella de bendición, su corazón estaba lleno de amor, misericordia y compasión, todos encontraban en Él un Salvador accesible y lleno de ternura.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14421" y="2469495"/>
        <a:ext cx="5775525" cy="155929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2105" y="30183"/>
          <a:ext cx="4310687" cy="1621535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>
              <a:latin typeface="Bw Modelica" panose="00000600000000000000" pitchFamily="50" charset="0"/>
            </a:rPr>
            <a:t>El amor y la compasión de Cristo nunca lo llevaron a tolerar el pecado ni a comprometer la verdad…</a:t>
          </a:r>
          <a:endParaRPr lang="es-MX" sz="2100" kern="1200" dirty="0">
            <a:latin typeface="Bw Modelica" panose="00000600000000000000" pitchFamily="50" charset="0"/>
          </a:endParaRPr>
        </a:p>
      </dsp:txBody>
      <dsp:txXfrm>
        <a:off x="2105" y="30183"/>
        <a:ext cx="4310687" cy="1621535"/>
      </dsp:txXfrm>
    </dsp:sp>
    <dsp:sp modelId="{9D041828-6AD9-46A5-9720-92B6CDC6F09B}">
      <dsp:nvSpPr>
        <dsp:cNvPr id="0" name=""/>
        <dsp:cNvSpPr/>
      </dsp:nvSpPr>
      <dsp:spPr>
        <a:xfrm>
          <a:off x="2105" y="1929655"/>
          <a:ext cx="4310687" cy="1639712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>
              <a:latin typeface="Bw Modelica" panose="00000600000000000000" pitchFamily="50" charset="0"/>
            </a:rPr>
            <a:t>…siempre decía la verdad con amor, y cuando fue necesario denunciar la hipocresía, la incredulidad o la injusticia, lo hizo también con firmeza…</a:t>
          </a:r>
          <a:endParaRPr lang="es-EC" sz="2100" kern="1200" dirty="0">
            <a:latin typeface="Bw Modelica" panose="00000600000000000000" pitchFamily="50" charset="0"/>
          </a:endParaRPr>
        </a:p>
      </dsp:txBody>
      <dsp:txXfrm>
        <a:off x="2105" y="1929655"/>
        <a:ext cx="4310687" cy="1639712"/>
      </dsp:txXfrm>
    </dsp:sp>
    <dsp:sp modelId="{EBB866DD-D083-4ED5-84F5-2F33000EBA59}">
      <dsp:nvSpPr>
        <dsp:cNvPr id="0" name=""/>
        <dsp:cNvSpPr/>
      </dsp:nvSpPr>
      <dsp:spPr>
        <a:xfrm>
          <a:off x="2105" y="3847304"/>
          <a:ext cx="4310687" cy="1681236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>
              <a:latin typeface="Bw Modelica" panose="00000600000000000000" pitchFamily="50" charset="0"/>
            </a:rPr>
            <a:t>…sus reprensiones no nacían de un espíritu condenatorio, sino de un corazón lleno de amor por las personas a quienes deseaba salvar.</a:t>
          </a:r>
          <a:endParaRPr lang="es-EC" sz="2100" kern="1200" dirty="0">
            <a:latin typeface="Bw Modelica" panose="00000600000000000000" pitchFamily="50" charset="0"/>
          </a:endParaRPr>
        </a:p>
      </dsp:txBody>
      <dsp:txXfrm>
        <a:off x="2105" y="3847304"/>
        <a:ext cx="4310687" cy="168123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0B4DF0-7777-449B-8BC5-128CB95E23DF}">
      <dsp:nvSpPr>
        <dsp:cNvPr id="0" name=""/>
        <dsp:cNvSpPr/>
      </dsp:nvSpPr>
      <dsp:spPr>
        <a:xfrm rot="10800000">
          <a:off x="271302" y="494"/>
          <a:ext cx="6270177" cy="1479349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970" rIns="27940" bIns="13970" numCol="1" spcCol="1270" anchor="ctr" anchorCtr="0">
          <a:noAutofit/>
        </a:bodyPr>
        <a:lstStyle/>
        <a:p>
          <a:pPr marL="0" lvl="0" indent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Jesús llevaba el peso aterrador de la responsabilidad por la salvación de los hombres, nadie podía apreciar el peso que descansaba sobre Él…</a:t>
          </a:r>
          <a:endParaRPr lang="es-MX" sz="2200" kern="1200" dirty="0">
            <a:latin typeface="Bw Modelica" panose="00000600000000000000" pitchFamily="50" charset="0"/>
          </a:endParaRPr>
        </a:p>
      </dsp:txBody>
      <dsp:txXfrm rot="10800000">
        <a:off x="641139" y="494"/>
        <a:ext cx="5900340" cy="1479349"/>
      </dsp:txXfrm>
    </dsp:sp>
    <dsp:sp modelId="{A56FA087-F3E2-4A96-8037-C4ACABD84949}">
      <dsp:nvSpPr>
        <dsp:cNvPr id="0" name=""/>
        <dsp:cNvSpPr/>
      </dsp:nvSpPr>
      <dsp:spPr>
        <a:xfrm rot="10800000">
          <a:off x="271302" y="1550819"/>
          <a:ext cx="6270177" cy="1479349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970" rIns="27940" bIns="13970" numCol="1" spcCol="1270" anchor="ctr" anchorCtr="0">
          <a:noAutofit/>
        </a:bodyPr>
        <a:lstStyle/>
        <a:p>
          <a:pPr marL="0" lvl="0" indent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200" kern="1200" dirty="0">
              <a:latin typeface="Bw Modelica" panose="00000600000000000000" pitchFamily="50" charset="0"/>
            </a:rPr>
            <a:t>…</a:t>
          </a:r>
          <a:r>
            <a:rPr lang="es-ES" sz="2200" kern="1200" dirty="0">
              <a:latin typeface="Bw Modelica" panose="00000600000000000000" pitchFamily="50" charset="0"/>
            </a:rPr>
            <a:t>cargó con el peso de los pecados de la humanidad, soportó el sufrimiento, el rechazo de los suyos, las tentaciones y la oposición del mal…</a:t>
          </a:r>
          <a:endParaRPr lang="es-MX" sz="2200" kern="1200" dirty="0">
            <a:latin typeface="Bw Modelica" panose="00000600000000000000" pitchFamily="50" charset="0"/>
          </a:endParaRPr>
        </a:p>
      </dsp:txBody>
      <dsp:txXfrm rot="10800000">
        <a:off x="641139" y="1550819"/>
        <a:ext cx="5900340" cy="1479349"/>
      </dsp:txXfrm>
    </dsp:sp>
    <dsp:sp modelId="{EEABFEA6-5D8E-4B4B-B2C9-30FF763E556A}">
      <dsp:nvSpPr>
        <dsp:cNvPr id="0" name=""/>
        <dsp:cNvSpPr/>
      </dsp:nvSpPr>
      <dsp:spPr>
        <a:xfrm rot="10800000">
          <a:off x="271302" y="3101144"/>
          <a:ext cx="6270177" cy="1479349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970" rIns="27940" bIns="13970" numCol="1" spcCol="1270" anchor="ctr" anchorCtr="0">
          <a:noAutofit/>
        </a:bodyPr>
        <a:lstStyle/>
        <a:p>
          <a:pPr marL="0" lvl="0" indent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200" kern="1200" dirty="0">
              <a:latin typeface="Bw Modelica" panose="00000600000000000000" pitchFamily="50" charset="0"/>
            </a:rPr>
            <a:t>…s</a:t>
          </a:r>
          <a:r>
            <a:rPr lang="es-ES" sz="2200" kern="1200" dirty="0">
              <a:latin typeface="Bw Modelica" panose="00000600000000000000" pitchFamily="50" charset="0"/>
            </a:rPr>
            <a:t>in embargo, nunca permitió que esa carga lo apartara de la voluntad del Padre, permaneció siempre fiel para hacer posible nuestra salvación.</a:t>
          </a:r>
          <a:endParaRPr lang="es-MX" sz="2200" kern="1200" dirty="0">
            <a:latin typeface="Bw Modelica" panose="00000600000000000000" pitchFamily="50" charset="0"/>
          </a:endParaRPr>
        </a:p>
      </dsp:txBody>
      <dsp:txXfrm rot="10800000">
        <a:off x="641139" y="3101144"/>
        <a:ext cx="5900340" cy="147934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259452-3E4E-4911-B4E9-F18C94C758E9}">
      <dsp:nvSpPr>
        <dsp:cNvPr id="0" name=""/>
        <dsp:cNvSpPr/>
      </dsp:nvSpPr>
      <dsp:spPr>
        <a:xfrm rot="5400000">
          <a:off x="959289" y="277331"/>
          <a:ext cx="2241225" cy="3729348"/>
        </a:xfrm>
        <a:prstGeom prst="corner">
          <a:avLst>
            <a:gd name="adj1" fmla="val 16120"/>
            <a:gd name="adj2" fmla="val 161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D4457E-FDEF-4EE1-BDB1-A88B3E911D0B}">
      <dsp:nvSpPr>
        <dsp:cNvPr id="0" name=""/>
        <dsp:cNvSpPr/>
      </dsp:nvSpPr>
      <dsp:spPr>
        <a:xfrm>
          <a:off x="585172" y="1391602"/>
          <a:ext cx="3366876" cy="2951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Nos enseña que fue su amor el que originó el plan de la redención y lo llevó a entregar voluntariamente a su Hijo para salvar a la humanidad…</a:t>
          </a:r>
          <a:endParaRPr lang="es-EC" sz="2200" kern="1200" dirty="0">
            <a:latin typeface="Bw Modelica" panose="00000600000000000000" pitchFamily="50" charset="0"/>
          </a:endParaRPr>
        </a:p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200" kern="1200" dirty="0">
            <a:latin typeface="Bw Modelica" panose="00000600000000000000" pitchFamily="50" charset="0"/>
          </a:endParaRPr>
        </a:p>
      </dsp:txBody>
      <dsp:txXfrm>
        <a:off x="585172" y="1391602"/>
        <a:ext cx="3366876" cy="2951264"/>
      </dsp:txXfrm>
    </dsp:sp>
    <dsp:sp modelId="{769E974F-B184-4F01-83DD-E104F6EFE4EC}">
      <dsp:nvSpPr>
        <dsp:cNvPr id="0" name=""/>
        <dsp:cNvSpPr/>
      </dsp:nvSpPr>
      <dsp:spPr>
        <a:xfrm>
          <a:off x="3316789" y="2772"/>
          <a:ext cx="635259" cy="635259"/>
        </a:xfrm>
        <a:prstGeom prst="triangle">
          <a:avLst>
            <a:gd name="adj" fmla="val 10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BFB850-2654-4B87-88FA-AE4876EFC56A}">
      <dsp:nvSpPr>
        <dsp:cNvPr id="0" name=""/>
        <dsp:cNvSpPr/>
      </dsp:nvSpPr>
      <dsp:spPr>
        <a:xfrm rot="5400000">
          <a:off x="5081003" y="-742591"/>
          <a:ext cx="2241225" cy="3729348"/>
        </a:xfrm>
        <a:prstGeom prst="corner">
          <a:avLst>
            <a:gd name="adj1" fmla="val 16120"/>
            <a:gd name="adj2" fmla="val 161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5D93E65-E9E6-4B61-B541-9DE76CAB725F}">
      <dsp:nvSpPr>
        <dsp:cNvPr id="0" name=""/>
        <dsp:cNvSpPr/>
      </dsp:nvSpPr>
      <dsp:spPr>
        <a:xfrm>
          <a:off x="4706887" y="371680"/>
          <a:ext cx="3366876" cy="2951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…el Padre y el Hijo actuaron unidos en esta obra, mostrando que la salvación es la máxima expresión del amor de Dios hacia el mundo.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4706887" y="371680"/>
        <a:ext cx="3366876" cy="295126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2364" y="42976"/>
          <a:ext cx="4841667" cy="218688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El fundamento de la salvación de nuestras almas es Jesucristo y su sacrificio expiatorio, todo lo necesario para la salvación se encuentra en Él, no en méritos humanos…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09119" y="149731"/>
        <a:ext cx="4628157" cy="1973379"/>
      </dsp:txXfrm>
    </dsp:sp>
    <dsp:sp modelId="{DE88F729-003C-480C-B2C6-A764B77E9997}">
      <dsp:nvSpPr>
        <dsp:cNvPr id="0" name=""/>
        <dsp:cNvSpPr/>
      </dsp:nvSpPr>
      <dsp:spPr>
        <a:xfrm>
          <a:off x="2364" y="2461542"/>
          <a:ext cx="4841667" cy="2129017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…la salvación es un don de la gracia divina que se recibe mediante la fe en Cristo como Salvador personal, quien es para nosotros justificación, santificación y redención.</a:t>
          </a:r>
          <a:endParaRPr lang="es-MX" sz="2200" kern="1200" dirty="0">
            <a:latin typeface="Bw Modelica" panose="00000600000000000000" pitchFamily="50" charset="0"/>
          </a:endParaRPr>
        </a:p>
      </dsp:txBody>
      <dsp:txXfrm>
        <a:off x="106294" y="2565472"/>
        <a:ext cx="4633807" cy="1921157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0B4DF0-7777-449B-8BC5-128CB95E23DF}">
      <dsp:nvSpPr>
        <dsp:cNvPr id="0" name=""/>
        <dsp:cNvSpPr/>
      </dsp:nvSpPr>
      <dsp:spPr>
        <a:xfrm>
          <a:off x="3942" y="306046"/>
          <a:ext cx="7228090" cy="1343863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13970" rIns="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Cristo realizó por nuestra redención una obra que ningún ser humano podía llevar a cabo, y a través de esto expresó el amor del Padre hacia la humanidad perdida…</a:t>
          </a:r>
          <a:endParaRPr lang="es-MX" sz="2200" kern="1200" dirty="0">
            <a:latin typeface="Bw Modelica" panose="00000600000000000000" pitchFamily="50" charset="0"/>
          </a:endParaRPr>
        </a:p>
      </dsp:txBody>
      <dsp:txXfrm>
        <a:off x="675874" y="306046"/>
        <a:ext cx="5884227" cy="1343863"/>
      </dsp:txXfrm>
    </dsp:sp>
    <dsp:sp modelId="{A56FA087-F3E2-4A96-8037-C4ACABD84949}">
      <dsp:nvSpPr>
        <dsp:cNvPr id="0" name=""/>
        <dsp:cNvSpPr/>
      </dsp:nvSpPr>
      <dsp:spPr>
        <a:xfrm>
          <a:off x="3942" y="1722820"/>
          <a:ext cx="7228090" cy="1343863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13970" rIns="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…Él entregó voluntariamente su vida como nuestro Garante, y al morir, tomo sobre sí la culpa del pecador y la transfirió a sí mismo como el divino Sustituto…</a:t>
          </a:r>
          <a:endParaRPr lang="es-MX" sz="2200" kern="1200" dirty="0">
            <a:latin typeface="Bw Modelica" panose="00000600000000000000" pitchFamily="50" charset="0"/>
          </a:endParaRPr>
        </a:p>
      </dsp:txBody>
      <dsp:txXfrm>
        <a:off x="675874" y="1722820"/>
        <a:ext cx="5884227" cy="1343863"/>
      </dsp:txXfrm>
    </dsp:sp>
    <dsp:sp modelId="{EEABFEA6-5D8E-4B4B-B2C9-30FF763E556A}">
      <dsp:nvSpPr>
        <dsp:cNvPr id="0" name=""/>
        <dsp:cNvSpPr/>
      </dsp:nvSpPr>
      <dsp:spPr>
        <a:xfrm>
          <a:off x="3942" y="3139595"/>
          <a:ext cx="7228090" cy="1343863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13970" rIns="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200" kern="1200" dirty="0">
              <a:latin typeface="Bw Modelica" panose="00000600000000000000" pitchFamily="50" charset="0"/>
            </a:rPr>
            <a:t>…s</a:t>
          </a:r>
          <a:r>
            <a:rPr lang="es-ES" sz="2200" kern="1200" dirty="0">
              <a:latin typeface="Bw Modelica" panose="00000600000000000000" pitchFamily="50" charset="0"/>
            </a:rPr>
            <a:t>u sacrificio perfecto hizo posible que Dios, sin dejar de ser justo (Jesús recibió el castigo que merecía el pecador), pudiera justificar a todo aquel que cree en Jesús.</a:t>
          </a:r>
          <a:endParaRPr lang="es-MX" sz="2200" kern="1200" dirty="0">
            <a:latin typeface="Bw Modelica" panose="00000600000000000000" pitchFamily="50" charset="0"/>
          </a:endParaRPr>
        </a:p>
      </dsp:txBody>
      <dsp:txXfrm>
        <a:off x="675874" y="3139595"/>
        <a:ext cx="5884227" cy="1343863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2372" y="92348"/>
          <a:ext cx="4858657" cy="2403958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>
              <a:solidFill>
                <a:schemeClr val="bg1"/>
              </a:solidFill>
              <a:latin typeface="Bw Modelica" panose="00000600000000000000" pitchFamily="50" charset="0"/>
            </a:rPr>
            <a:t>Juan pudo testificar que Jesucristo es el Hijo eterno de Dios que se hizo hombre para traer salvación a la humanidad, él vio su perfecta obediencia, escuchó sus enseñanzas, presenció sus milagros, </a:t>
          </a:r>
          <a:r>
            <a:rPr lang="es-ES" sz="2100" kern="1200" dirty="0">
              <a:latin typeface="Bw Modelica" panose="00000600000000000000" pitchFamily="50" charset="0"/>
            </a:rPr>
            <a:t>contempló su muerte en la cruz</a:t>
          </a:r>
          <a:r>
            <a:rPr lang="es-ES" sz="2100" kern="1200" dirty="0">
              <a:solidFill>
                <a:schemeClr val="bg1"/>
              </a:solidFill>
              <a:latin typeface="Bw Modelica" panose="00000600000000000000" pitchFamily="50" charset="0"/>
            </a:rPr>
            <a:t>…</a:t>
          </a:r>
          <a:endParaRPr lang="es-EC" sz="2100" kern="1200" dirty="0">
            <a:solidFill>
              <a:schemeClr val="bg1"/>
            </a:solidFill>
            <a:latin typeface="Bw Modelica" panose="00000600000000000000" pitchFamily="50" charset="0"/>
          </a:endParaRPr>
        </a:p>
      </dsp:txBody>
      <dsp:txXfrm>
        <a:off x="2372" y="92348"/>
        <a:ext cx="4858657" cy="2403958"/>
      </dsp:txXfrm>
    </dsp:sp>
    <dsp:sp modelId="{9D041828-6AD9-46A5-9720-92B6CDC6F09B}">
      <dsp:nvSpPr>
        <dsp:cNvPr id="0" name=""/>
        <dsp:cNvSpPr/>
      </dsp:nvSpPr>
      <dsp:spPr>
        <a:xfrm>
          <a:off x="2372" y="2760687"/>
          <a:ext cx="4858657" cy="243457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>
              <a:latin typeface="Bw Modelica" panose="00000600000000000000" pitchFamily="50" charset="0"/>
            </a:rPr>
            <a:t>…y fue testigo de su resurrección, por ello, podía afirmar con plena certeza que Cristo es el único Salvador y el único Mediador entre Dios y los hombres, y que únicamente por medio de Él se obtiene la victoria sobre el pecado.</a:t>
          </a:r>
          <a:endParaRPr lang="es-EC" sz="2100" kern="1200" dirty="0">
            <a:latin typeface="Bw Modelica" panose="00000600000000000000" pitchFamily="50" charset="0"/>
          </a:endParaRPr>
        </a:p>
      </dsp:txBody>
      <dsp:txXfrm>
        <a:off x="2372" y="2760687"/>
        <a:ext cx="4858657" cy="2434573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406F9E-8032-48B2-A5A9-66A0B019D8AB}">
      <dsp:nvSpPr>
        <dsp:cNvPr id="0" name=""/>
        <dsp:cNvSpPr/>
      </dsp:nvSpPr>
      <dsp:spPr>
        <a:xfrm>
          <a:off x="0" y="2898037"/>
          <a:ext cx="5014127" cy="2388775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…su vida de completa obediencia y su sacrificio voluntario lo convirtieron en el único Salvador capaz de satisfacer las demandas de la justicia divina y otorgar salvación eterna a todos los que creen en Él.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0" y="2898037"/>
        <a:ext cx="5014127" cy="2388775"/>
      </dsp:txXfrm>
    </dsp:sp>
    <dsp:sp modelId="{EB05ED16-170E-4ABA-A9FC-1E534D3C8009}">
      <dsp:nvSpPr>
        <dsp:cNvPr id="0" name=""/>
        <dsp:cNvSpPr/>
      </dsp:nvSpPr>
      <dsp:spPr>
        <a:xfrm rot="10800000">
          <a:off x="0" y="74301"/>
          <a:ext cx="5014127" cy="2904074"/>
        </a:xfrm>
        <a:prstGeom prst="upArrowCallou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Cristo estuvo calificado para pagar el precio de nuestra redención porque era el Hijo de Dios sin pecado, el Cordero perfecto y sin mancha…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 rot="10800000">
        <a:off x="0" y="74301"/>
        <a:ext cx="5014127" cy="1886980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42F382-AA36-4775-9D98-29EB32F5D32C}">
      <dsp:nvSpPr>
        <dsp:cNvPr id="0" name=""/>
        <dsp:cNvSpPr/>
      </dsp:nvSpPr>
      <dsp:spPr>
        <a:xfrm>
          <a:off x="580061" y="0"/>
          <a:ext cx="6574024" cy="4621733"/>
        </a:xfrm>
        <a:prstGeom prst="rightArrow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EB2F3E-5414-45C4-BB95-47CFFED77BFE}">
      <dsp:nvSpPr>
        <dsp:cNvPr id="0" name=""/>
        <dsp:cNvSpPr/>
      </dsp:nvSpPr>
      <dsp:spPr>
        <a:xfrm>
          <a:off x="45770" y="1202418"/>
          <a:ext cx="3692755" cy="2216897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200" kern="1200" dirty="0">
              <a:latin typeface="Bw Modelica" panose="00000600000000000000" pitchFamily="50" charset="0"/>
            </a:rPr>
            <a:t>El apóstol Juan expresó: “</a:t>
          </a:r>
          <a:r>
            <a:rPr lang="es-ES" sz="2200" kern="1200" dirty="0">
              <a:latin typeface="Bw Modelica" panose="00000600000000000000" pitchFamily="50" charset="0"/>
            </a:rPr>
            <a:t>¡Mirad cuál amor nos ha dado el Padre, para que seamos llamados hijos de Dios!”, así resaltó el inmenso privilegio de que…</a:t>
          </a:r>
          <a:endParaRPr lang="es-MX" sz="2200" kern="1200" dirty="0">
            <a:latin typeface="Bw Modelica" panose="00000600000000000000" pitchFamily="50" charset="0"/>
          </a:endParaRPr>
        </a:p>
      </dsp:txBody>
      <dsp:txXfrm>
        <a:off x="153990" y="1310638"/>
        <a:ext cx="3476315" cy="2000457"/>
      </dsp:txXfrm>
    </dsp:sp>
    <dsp:sp modelId="{B69CEAF2-3B3E-4B26-BEDB-7F2009603968}">
      <dsp:nvSpPr>
        <dsp:cNvPr id="0" name=""/>
        <dsp:cNvSpPr/>
      </dsp:nvSpPr>
      <dsp:spPr>
        <a:xfrm>
          <a:off x="4057634" y="1202418"/>
          <a:ext cx="3630742" cy="2216897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200" kern="1200" dirty="0">
              <a:latin typeface="Bw Modelica" panose="00000600000000000000" pitchFamily="50" charset="0"/>
            </a:rPr>
            <a:t>…</a:t>
          </a:r>
          <a:r>
            <a:rPr lang="es-ES" sz="2200" kern="1200" dirty="0">
              <a:latin typeface="Bw Modelica" panose="00000600000000000000" pitchFamily="50" charset="0"/>
            </a:rPr>
            <a:t>por medio de Cristo, los pecadores puedan ser adoptados como hijos de Dios y recibir la esperanza de llegar a ser semejantes a Él cuando regrese.</a:t>
          </a:r>
          <a:endParaRPr lang="es-MX" sz="2200" kern="1200" dirty="0">
            <a:latin typeface="Bw Modelica" panose="00000600000000000000" pitchFamily="50" charset="0"/>
          </a:endParaRPr>
        </a:p>
      </dsp:txBody>
      <dsp:txXfrm>
        <a:off x="4165854" y="1310638"/>
        <a:ext cx="3414302" cy="20004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34A7BB-0907-41D9-99A7-D35765228B78}" type="datetimeFigureOut">
              <a:rPr lang="es-EC" smtClean="0"/>
              <a:t>2/7/2026</a:t>
            </a:fld>
            <a:endParaRPr lang="es-EC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5E3600-437F-4CDD-92CE-E102E17D15B7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940187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7237948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4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2467351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5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7214032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6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730027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7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817682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8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5175917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F64843-98FF-CD7F-63C8-6E107C32AC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660BFF4C-0118-212E-DC20-663B8726B3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1F031111-0CA3-31A8-5D02-37FBEFB959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9A4AD9D-D4AA-8BE2-E7AC-BE47DC08CA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9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685606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10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7210227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2865665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12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1055882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13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90584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24828E-A0F7-3FBD-7FBA-1E720F0DDA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81836A8B-8603-FD29-AE61-36E39752D7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186E985F-9A7D-913E-3991-D7DAAAAAF5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A85E137-B650-ECA2-BD4A-E275FA0458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14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4763691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A60B8A-B495-8B06-AE3C-A3CA589C3A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CBE071F7-AD63-AE9C-8309-FF80427F92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6BEDBC04-7EB6-B124-7C06-C65C4D20C6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0B490F2-8F2D-56DB-0441-667DC9878F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15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1583541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16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961808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17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1661382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18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195507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2/7/2026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914298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2/7/2026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893355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2/7/2026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758502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2/7/2026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852358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2/7/2026</a:t>
            </a:fld>
            <a:endParaRPr lang="es-EC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453127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2/7/2026</a:t>
            </a:fld>
            <a:endParaRPr lang="es-EC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309946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2/7/2026</a:t>
            </a:fld>
            <a:endParaRPr lang="es-EC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17117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2/7/2026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061089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2/7/2026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316666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2/7/2026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473144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2/7/2026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620139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5CB99C-21E8-4EC3-94AC-89B26B7F2FD4}" type="datetimeFigureOut">
              <a:rPr lang="es-EC" smtClean="0"/>
              <a:t>2/7/2026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928769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microsoft.com/office/2007/relationships/hdphoto" Target="../media/hdphoto3.wdp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25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16.png"/><Relationship Id="rId9" Type="http://schemas.microsoft.com/office/2007/relationships/diagramDrawing" Target="../diagrams/drawing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26.png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16.png"/><Relationship Id="rId9" Type="http://schemas.microsoft.com/office/2007/relationships/diagramDrawing" Target="../diagrams/drawing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image" Target="../media/image27.jpeg"/><Relationship Id="rId7" Type="http://schemas.openxmlformats.org/officeDocument/2006/relationships/diagramQuickStyle" Target="../diagrams/quickStyle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4" Type="http://schemas.openxmlformats.org/officeDocument/2006/relationships/image" Target="../media/image16.png"/><Relationship Id="rId9" Type="http://schemas.microsoft.com/office/2007/relationships/diagramDrawing" Target="../diagrams/drawing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3" Type="http://schemas.openxmlformats.org/officeDocument/2006/relationships/image" Target="../media/image16.png"/><Relationship Id="rId7" Type="http://schemas.openxmlformats.org/officeDocument/2006/relationships/diagramQuickStyle" Target="../diagrams/quickStyle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4.xml"/><Relationship Id="rId5" Type="http://schemas.openxmlformats.org/officeDocument/2006/relationships/diagramData" Target="../diagrams/data4.xml"/><Relationship Id="rId4" Type="http://schemas.openxmlformats.org/officeDocument/2006/relationships/image" Target="../media/image28.png"/><Relationship Id="rId9" Type="http://schemas.microsoft.com/office/2007/relationships/diagramDrawing" Target="../diagrams/drawing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5.xml"/><Relationship Id="rId3" Type="http://schemas.openxmlformats.org/officeDocument/2006/relationships/image" Target="../media/image29.png"/><Relationship Id="rId7" Type="http://schemas.openxmlformats.org/officeDocument/2006/relationships/diagramQuickStyle" Target="../diagrams/quickStyle5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5.xml"/><Relationship Id="rId5" Type="http://schemas.openxmlformats.org/officeDocument/2006/relationships/diagramData" Target="../diagrams/data5.xml"/><Relationship Id="rId4" Type="http://schemas.openxmlformats.org/officeDocument/2006/relationships/image" Target="../media/image16.png"/><Relationship Id="rId9" Type="http://schemas.microsoft.com/office/2007/relationships/diagramDrawing" Target="../diagrams/drawing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6.xml"/><Relationship Id="rId3" Type="http://schemas.openxmlformats.org/officeDocument/2006/relationships/image" Target="../media/image30.jpeg"/><Relationship Id="rId7" Type="http://schemas.openxmlformats.org/officeDocument/2006/relationships/diagramQuickStyle" Target="../diagrams/quickStyle6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6.xml"/><Relationship Id="rId5" Type="http://schemas.openxmlformats.org/officeDocument/2006/relationships/diagramData" Target="../diagrams/data6.xml"/><Relationship Id="rId4" Type="http://schemas.openxmlformats.org/officeDocument/2006/relationships/image" Target="../media/image16.png"/><Relationship Id="rId9" Type="http://schemas.microsoft.com/office/2007/relationships/diagramDrawing" Target="../diagrams/drawing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7.xml"/><Relationship Id="rId3" Type="http://schemas.openxmlformats.org/officeDocument/2006/relationships/image" Target="../media/image31.png"/><Relationship Id="rId7" Type="http://schemas.openxmlformats.org/officeDocument/2006/relationships/diagramQuickStyle" Target="../diagrams/quickStyle7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7.xml"/><Relationship Id="rId5" Type="http://schemas.openxmlformats.org/officeDocument/2006/relationships/diagramData" Target="../diagrams/data7.xml"/><Relationship Id="rId4" Type="http://schemas.openxmlformats.org/officeDocument/2006/relationships/image" Target="../media/image16.png"/><Relationship Id="rId9" Type="http://schemas.microsoft.com/office/2007/relationships/diagramDrawing" Target="../diagrams/drawing7.xml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8.xml"/><Relationship Id="rId3" Type="http://schemas.openxmlformats.org/officeDocument/2006/relationships/image" Target="../media/image16.png"/><Relationship Id="rId7" Type="http://schemas.openxmlformats.org/officeDocument/2006/relationships/diagramColors" Target="../diagrams/colors8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8.xml"/><Relationship Id="rId5" Type="http://schemas.openxmlformats.org/officeDocument/2006/relationships/diagramLayout" Target="../diagrams/layout8.xml"/><Relationship Id="rId4" Type="http://schemas.openxmlformats.org/officeDocument/2006/relationships/diagramData" Target="../diagrams/data8.xml"/><Relationship Id="rId9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9.xml"/><Relationship Id="rId3" Type="http://schemas.openxmlformats.org/officeDocument/2006/relationships/image" Target="../media/image33.png"/><Relationship Id="rId7" Type="http://schemas.openxmlformats.org/officeDocument/2006/relationships/diagramQuickStyle" Target="../diagrams/quickStyle9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9.xml"/><Relationship Id="rId5" Type="http://schemas.openxmlformats.org/officeDocument/2006/relationships/diagramData" Target="../diagrams/data9.xml"/><Relationship Id="rId4" Type="http://schemas.openxmlformats.org/officeDocument/2006/relationships/image" Target="../media/image16.png"/><Relationship Id="rId9" Type="http://schemas.microsoft.com/office/2007/relationships/diagramDrawing" Target="../diagrams/drawing9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0.xml"/><Relationship Id="rId3" Type="http://schemas.openxmlformats.org/officeDocument/2006/relationships/image" Target="../media/image34.png"/><Relationship Id="rId7" Type="http://schemas.openxmlformats.org/officeDocument/2006/relationships/diagramQuickStyle" Target="../diagrams/quickStyle10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0.xml"/><Relationship Id="rId5" Type="http://schemas.openxmlformats.org/officeDocument/2006/relationships/diagramData" Target="../diagrams/data10.xml"/><Relationship Id="rId4" Type="http://schemas.openxmlformats.org/officeDocument/2006/relationships/image" Target="../media/image16.png"/><Relationship Id="rId9" Type="http://schemas.microsoft.com/office/2007/relationships/diagramDrawing" Target="../diagrams/drawing10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1.xml"/><Relationship Id="rId3" Type="http://schemas.openxmlformats.org/officeDocument/2006/relationships/image" Target="../media/image35.jpeg"/><Relationship Id="rId7" Type="http://schemas.openxmlformats.org/officeDocument/2006/relationships/diagramQuickStyle" Target="../diagrams/quickStyle1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1.xml"/><Relationship Id="rId5" Type="http://schemas.openxmlformats.org/officeDocument/2006/relationships/diagramData" Target="../diagrams/data11.xml"/><Relationship Id="rId4" Type="http://schemas.openxmlformats.org/officeDocument/2006/relationships/image" Target="../media/image16.png"/><Relationship Id="rId9" Type="http://schemas.microsoft.com/office/2007/relationships/diagramDrawing" Target="../diagrams/drawing1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Imagen 45">
            <a:extLst>
              <a:ext uri="{FF2B5EF4-FFF2-40B4-BE49-F238E27FC236}">
                <a16:creationId xmlns:a16="http://schemas.microsoft.com/office/drawing/2014/main" id="{1BA68FB9-4786-409A-87CC-5244AF69915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7661"/>
          <a:stretch/>
        </p:blipFill>
        <p:spPr>
          <a:xfrm>
            <a:off x="6329783" y="-2925"/>
            <a:ext cx="5922137" cy="6858000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C30C85E8-15B9-4BFE-BDA0-7FD428FF34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5956" y="9230287"/>
            <a:ext cx="1611585" cy="960505"/>
          </a:xfrm>
          <a:prstGeom prst="rect">
            <a:avLst/>
          </a:prstGeom>
        </p:spPr>
      </p:pic>
      <p:cxnSp>
        <p:nvCxnSpPr>
          <p:cNvPr id="39" name="Conector recto 38">
            <a:extLst>
              <a:ext uri="{FF2B5EF4-FFF2-40B4-BE49-F238E27FC236}">
                <a16:creationId xmlns:a16="http://schemas.microsoft.com/office/drawing/2014/main" id="{99DC0231-7928-4C36-9FE6-0ABB9CC0927F}"/>
              </a:ext>
            </a:extLst>
          </p:cNvPr>
          <p:cNvCxnSpPr/>
          <p:nvPr/>
        </p:nvCxnSpPr>
        <p:spPr>
          <a:xfrm>
            <a:off x="298156" y="5472793"/>
            <a:ext cx="11696553" cy="0"/>
          </a:xfrm>
          <a:prstGeom prst="line">
            <a:avLst/>
          </a:prstGeom>
          <a:ln w="76200">
            <a:solidFill>
              <a:srgbClr val="0A245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524" name="Imagen 21523">
            <a:extLst>
              <a:ext uri="{FF2B5EF4-FFF2-40B4-BE49-F238E27FC236}">
                <a16:creationId xmlns:a16="http://schemas.microsoft.com/office/drawing/2014/main" id="{FE21020A-F2E3-459A-8F45-F29FA664AC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33929" y="5723767"/>
            <a:ext cx="2304488" cy="1085182"/>
          </a:xfrm>
          <a:prstGeom prst="rect">
            <a:avLst/>
          </a:prstGeom>
        </p:spPr>
      </p:pic>
      <p:pic>
        <p:nvPicPr>
          <p:cNvPr id="21529" name="Imagen 21528">
            <a:extLst>
              <a:ext uri="{FF2B5EF4-FFF2-40B4-BE49-F238E27FC236}">
                <a16:creationId xmlns:a16="http://schemas.microsoft.com/office/drawing/2014/main" id="{B9D0FE8C-9E98-4F33-88F0-54086DAC68A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6374" y="3071949"/>
            <a:ext cx="3179824" cy="1757591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795181B1-9DC0-4632-9148-4034BB43747B}"/>
              </a:ext>
            </a:extLst>
          </p:cNvPr>
          <p:cNvGrpSpPr/>
          <p:nvPr/>
        </p:nvGrpSpPr>
        <p:grpSpPr>
          <a:xfrm>
            <a:off x="6769690" y="-1816386"/>
            <a:ext cx="4922481" cy="745030"/>
            <a:chOff x="7214326" y="4404362"/>
            <a:chExt cx="4922481" cy="745030"/>
          </a:xfrm>
        </p:grpSpPr>
        <p:pic>
          <p:nvPicPr>
            <p:cNvPr id="2" name="Imagen 1">
              <a:extLst>
                <a:ext uri="{FF2B5EF4-FFF2-40B4-BE49-F238E27FC236}">
                  <a16:creationId xmlns:a16="http://schemas.microsoft.com/office/drawing/2014/main" id="{BDAD5A69-2DDD-4092-BE9C-F18FB57FC2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7917" t="30969" r="15544" b="37846"/>
            <a:stretch/>
          </p:blipFill>
          <p:spPr>
            <a:xfrm>
              <a:off x="7214326" y="4404362"/>
              <a:ext cx="4922481" cy="745030"/>
            </a:xfrm>
            <a:prstGeom prst="rect">
              <a:avLst/>
            </a:prstGeom>
          </p:spPr>
        </p:pic>
        <p:cxnSp>
          <p:nvCxnSpPr>
            <p:cNvPr id="4" name="Conector recto 3">
              <a:extLst>
                <a:ext uri="{FF2B5EF4-FFF2-40B4-BE49-F238E27FC236}">
                  <a16:creationId xmlns:a16="http://schemas.microsoft.com/office/drawing/2014/main" id="{0F14A6DE-8CEA-41EF-8976-E8672F6CDC1F}"/>
                </a:ext>
              </a:extLst>
            </p:cNvPr>
            <p:cNvCxnSpPr>
              <a:cxnSpLocks/>
            </p:cNvCxnSpPr>
            <p:nvPr/>
          </p:nvCxnSpPr>
          <p:spPr>
            <a:xfrm>
              <a:off x="7330440" y="5013960"/>
              <a:ext cx="1676400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cto 15">
              <a:extLst>
                <a:ext uri="{FF2B5EF4-FFF2-40B4-BE49-F238E27FC236}">
                  <a16:creationId xmlns:a16="http://schemas.microsoft.com/office/drawing/2014/main" id="{F9F2F44E-6464-42C8-9E1A-AD9E5BE8BD54}"/>
                </a:ext>
              </a:extLst>
            </p:cNvPr>
            <p:cNvCxnSpPr>
              <a:cxnSpLocks/>
            </p:cNvCxnSpPr>
            <p:nvPr/>
          </p:nvCxnSpPr>
          <p:spPr>
            <a:xfrm>
              <a:off x="9333842" y="5013960"/>
              <a:ext cx="2660867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upo 4">
            <a:extLst>
              <a:ext uri="{FF2B5EF4-FFF2-40B4-BE49-F238E27FC236}">
                <a16:creationId xmlns:a16="http://schemas.microsoft.com/office/drawing/2014/main" id="{A8025D7C-4E25-9AB5-0B64-9F6A0E1CB24A}"/>
              </a:ext>
            </a:extLst>
          </p:cNvPr>
          <p:cNvGrpSpPr/>
          <p:nvPr/>
        </p:nvGrpSpPr>
        <p:grpSpPr>
          <a:xfrm>
            <a:off x="293354" y="5624395"/>
            <a:ext cx="1909731" cy="1025157"/>
            <a:chOff x="293354" y="5624395"/>
            <a:chExt cx="1909731" cy="1025157"/>
          </a:xfrm>
        </p:grpSpPr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E013D7A6-4DDD-720E-C7B4-0D8EF8BDE74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982" y="5624395"/>
              <a:ext cx="1551426" cy="626014"/>
            </a:xfrm>
            <a:prstGeom prst="rect">
              <a:avLst/>
            </a:prstGeom>
          </p:spPr>
        </p:pic>
        <p:sp>
          <p:nvSpPr>
            <p:cNvPr id="17" name="CuadroTexto 16">
              <a:extLst>
                <a:ext uri="{FF2B5EF4-FFF2-40B4-BE49-F238E27FC236}">
                  <a16:creationId xmlns:a16="http://schemas.microsoft.com/office/drawing/2014/main" id="{CDA87205-8907-E074-35C2-6B726B6B36FC}"/>
                </a:ext>
              </a:extLst>
            </p:cNvPr>
            <p:cNvSpPr txBox="1"/>
            <p:nvPr/>
          </p:nvSpPr>
          <p:spPr>
            <a:xfrm>
              <a:off x="293354" y="6280220"/>
              <a:ext cx="19097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b="1" dirty="0">
                  <a:solidFill>
                    <a:srgbClr val="0A2560"/>
                  </a:solidFill>
                </a:rPr>
                <a:t>ASDMR ECUADOR</a:t>
              </a:r>
              <a:endParaRPr lang="es-EC" b="1" dirty="0">
                <a:solidFill>
                  <a:srgbClr val="0A2560"/>
                </a:solidFill>
              </a:endParaRPr>
            </a:p>
          </p:txBody>
        </p:sp>
      </p:grpSp>
      <p:grpSp>
        <p:nvGrpSpPr>
          <p:cNvPr id="6" name="Grupo 5">
            <a:extLst>
              <a:ext uri="{FF2B5EF4-FFF2-40B4-BE49-F238E27FC236}">
                <a16:creationId xmlns:a16="http://schemas.microsoft.com/office/drawing/2014/main" id="{77039808-63D2-1C04-EA7B-CEBDE614EE80}"/>
              </a:ext>
            </a:extLst>
          </p:cNvPr>
          <p:cNvGrpSpPr/>
          <p:nvPr/>
        </p:nvGrpSpPr>
        <p:grpSpPr>
          <a:xfrm>
            <a:off x="2318198" y="5551323"/>
            <a:ext cx="1909731" cy="1098229"/>
            <a:chOff x="2318198" y="5551323"/>
            <a:chExt cx="1909731" cy="1098229"/>
          </a:xfrm>
        </p:grpSpPr>
        <p:pic>
          <p:nvPicPr>
            <p:cNvPr id="20" name="Imagen 19">
              <a:extLst>
                <a:ext uri="{FF2B5EF4-FFF2-40B4-BE49-F238E27FC236}">
                  <a16:creationId xmlns:a16="http://schemas.microsoft.com/office/drawing/2014/main" id="{18B0AA89-F6BF-4ADC-2F43-89F0EE28E19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68973" y="5551323"/>
              <a:ext cx="767390" cy="772157"/>
            </a:xfrm>
            <a:prstGeom prst="rect">
              <a:avLst/>
            </a:prstGeom>
          </p:spPr>
        </p:pic>
        <p:sp>
          <p:nvSpPr>
            <p:cNvPr id="21" name="CuadroTexto 20">
              <a:extLst>
                <a:ext uri="{FF2B5EF4-FFF2-40B4-BE49-F238E27FC236}">
                  <a16:creationId xmlns:a16="http://schemas.microsoft.com/office/drawing/2014/main" id="{6B043F1E-CBE7-3399-2D21-867FB81D1FF8}"/>
                </a:ext>
              </a:extLst>
            </p:cNvPr>
            <p:cNvSpPr txBox="1"/>
            <p:nvPr/>
          </p:nvSpPr>
          <p:spPr>
            <a:xfrm>
              <a:off x="2318198" y="6280220"/>
              <a:ext cx="19097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b="1" dirty="0">
                  <a:solidFill>
                    <a:srgbClr val="0A2560"/>
                  </a:solidFill>
                </a:rPr>
                <a:t>@asdmr.ecuador</a:t>
              </a:r>
              <a:endParaRPr lang="es-EC" b="1" dirty="0">
                <a:solidFill>
                  <a:srgbClr val="0A2560"/>
                </a:solidFill>
              </a:endParaRPr>
            </a:p>
          </p:txBody>
        </p:sp>
      </p:grpSp>
      <p:grpSp>
        <p:nvGrpSpPr>
          <p:cNvPr id="7" name="Grupo 6">
            <a:extLst>
              <a:ext uri="{FF2B5EF4-FFF2-40B4-BE49-F238E27FC236}">
                <a16:creationId xmlns:a16="http://schemas.microsoft.com/office/drawing/2014/main" id="{18B1688F-8462-EFCA-522C-E86D896247EC}"/>
              </a:ext>
            </a:extLst>
          </p:cNvPr>
          <p:cNvGrpSpPr/>
          <p:nvPr/>
        </p:nvGrpSpPr>
        <p:grpSpPr>
          <a:xfrm>
            <a:off x="7255363" y="5551322"/>
            <a:ext cx="2084003" cy="1092993"/>
            <a:chOff x="7255363" y="5551322"/>
            <a:chExt cx="2084003" cy="1092993"/>
          </a:xfrm>
        </p:grpSpPr>
        <p:sp>
          <p:nvSpPr>
            <p:cNvPr id="3" name="CuadroTexto 2">
              <a:extLst>
                <a:ext uri="{FF2B5EF4-FFF2-40B4-BE49-F238E27FC236}">
                  <a16:creationId xmlns:a16="http://schemas.microsoft.com/office/drawing/2014/main" id="{C32652FD-0D86-45F1-A390-75AEFDAFCE7C}"/>
                </a:ext>
              </a:extLst>
            </p:cNvPr>
            <p:cNvSpPr txBox="1"/>
            <p:nvPr/>
          </p:nvSpPr>
          <p:spPr>
            <a:xfrm>
              <a:off x="7255363" y="6274983"/>
              <a:ext cx="208400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C" b="1" dirty="0">
                  <a:solidFill>
                    <a:srgbClr val="0A2560"/>
                  </a:solidFill>
                </a:rPr>
                <a:t>(+593) 99 583 8626</a:t>
              </a:r>
            </a:p>
          </p:txBody>
        </p:sp>
        <p:pic>
          <p:nvPicPr>
            <p:cNvPr id="23" name="Imagen 22">
              <a:extLst>
                <a:ext uri="{FF2B5EF4-FFF2-40B4-BE49-F238E27FC236}">
                  <a16:creationId xmlns:a16="http://schemas.microsoft.com/office/drawing/2014/main" id="{7834A699-F61F-F958-007F-11D118CC696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15888" y="5551322"/>
              <a:ext cx="772158" cy="772158"/>
            </a:xfrm>
            <a:prstGeom prst="rect">
              <a:avLst/>
            </a:prstGeom>
          </p:spPr>
        </p:pic>
      </p:grpSp>
      <p:grpSp>
        <p:nvGrpSpPr>
          <p:cNvPr id="14" name="Grupo 13">
            <a:extLst>
              <a:ext uri="{FF2B5EF4-FFF2-40B4-BE49-F238E27FC236}">
                <a16:creationId xmlns:a16="http://schemas.microsoft.com/office/drawing/2014/main" id="{AC3F3927-016A-BAFF-9DFC-BFC1518154FC}"/>
              </a:ext>
            </a:extLst>
          </p:cNvPr>
          <p:cNvGrpSpPr/>
          <p:nvPr/>
        </p:nvGrpSpPr>
        <p:grpSpPr>
          <a:xfrm>
            <a:off x="9441192" y="5694284"/>
            <a:ext cx="2707670" cy="1111817"/>
            <a:chOff x="9441192" y="5694284"/>
            <a:chExt cx="2707670" cy="1111817"/>
          </a:xfrm>
        </p:grpSpPr>
        <p:sp>
          <p:nvSpPr>
            <p:cNvPr id="10" name="CuadroTexto 9">
              <a:extLst>
                <a:ext uri="{FF2B5EF4-FFF2-40B4-BE49-F238E27FC236}">
                  <a16:creationId xmlns:a16="http://schemas.microsoft.com/office/drawing/2014/main" id="{35D697CC-74FC-86BB-D74C-FEC954FD882E}"/>
                </a:ext>
              </a:extLst>
            </p:cNvPr>
            <p:cNvSpPr txBox="1"/>
            <p:nvPr/>
          </p:nvSpPr>
          <p:spPr>
            <a:xfrm>
              <a:off x="9441192" y="6188013"/>
              <a:ext cx="24798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b="1" dirty="0">
                  <a:solidFill>
                    <a:srgbClr val="0A2560"/>
                  </a:solidFill>
                </a:rPr>
                <a:t>Conectados con Dios Ec</a:t>
              </a:r>
              <a:endParaRPr lang="es-EC" b="1" dirty="0">
                <a:solidFill>
                  <a:srgbClr val="0A2560"/>
                </a:solidFill>
              </a:endParaRPr>
            </a:p>
          </p:txBody>
        </p:sp>
        <p:pic>
          <p:nvPicPr>
            <p:cNvPr id="25" name="Imagen 24">
              <a:extLst>
                <a:ext uri="{FF2B5EF4-FFF2-40B4-BE49-F238E27FC236}">
                  <a16:creationId xmlns:a16="http://schemas.microsoft.com/office/drawing/2014/main" id="{36D82ABF-33EC-C28A-7AE1-D975D346CB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4742"/>
            <a:stretch/>
          </p:blipFill>
          <p:spPr>
            <a:xfrm>
              <a:off x="10064173" y="5694284"/>
              <a:ext cx="1485900" cy="520995"/>
            </a:xfrm>
            <a:prstGeom prst="rect">
              <a:avLst/>
            </a:prstGeom>
          </p:spPr>
        </p:pic>
        <p:sp>
          <p:nvSpPr>
            <p:cNvPr id="26" name="CuadroTexto 25">
              <a:extLst>
                <a:ext uri="{FF2B5EF4-FFF2-40B4-BE49-F238E27FC236}">
                  <a16:creationId xmlns:a16="http://schemas.microsoft.com/office/drawing/2014/main" id="{CECAA332-AA0C-903F-A4DF-4727E8DFF61B}"/>
                </a:ext>
              </a:extLst>
            </p:cNvPr>
            <p:cNvSpPr txBox="1"/>
            <p:nvPr/>
          </p:nvSpPr>
          <p:spPr>
            <a:xfrm>
              <a:off x="9441192" y="6436769"/>
              <a:ext cx="27076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b="1" dirty="0">
                  <a:solidFill>
                    <a:srgbClr val="0A2560"/>
                  </a:solidFill>
                </a:rPr>
                <a:t>Unión Ecuatoriana ASDMR</a:t>
              </a:r>
              <a:endParaRPr lang="es-EC" b="1" dirty="0">
                <a:solidFill>
                  <a:srgbClr val="0A2560"/>
                </a:solidFill>
              </a:endParaRPr>
            </a:p>
          </p:txBody>
        </p:sp>
      </p:grpSp>
      <p:pic>
        <p:nvPicPr>
          <p:cNvPr id="8" name="Imagen 7">
            <a:extLst>
              <a:ext uri="{FF2B5EF4-FFF2-40B4-BE49-F238E27FC236}">
                <a16:creationId xmlns:a16="http://schemas.microsoft.com/office/drawing/2014/main" id="{884D626B-50C1-9E4A-A39A-DD94766BF0E9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5795" t="10687" r="5265"/>
          <a:stretch/>
        </p:blipFill>
        <p:spPr>
          <a:xfrm>
            <a:off x="21569" y="340788"/>
            <a:ext cx="12148862" cy="5142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2365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AutoShape 11">
            <a:extLst>
              <a:ext uri="{FF2B5EF4-FFF2-40B4-BE49-F238E27FC236}">
                <a16:creationId xmlns:a16="http://schemas.microsoft.com/office/drawing/2014/main" id="{FBA408B6-7810-4203-94E9-9E05FB251E3A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1244760" y="1485672"/>
            <a:ext cx="2581275" cy="2081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29" name="Freeform 13">
            <a:extLst>
              <a:ext uri="{FF2B5EF4-FFF2-40B4-BE49-F238E27FC236}">
                <a16:creationId xmlns:a16="http://schemas.microsoft.com/office/drawing/2014/main" id="{831C6D3D-4C48-43FF-B595-B9F1B103D34D}"/>
              </a:ext>
            </a:extLst>
          </p:cNvPr>
          <p:cNvSpPr>
            <a:spLocks/>
          </p:cNvSpPr>
          <p:nvPr/>
        </p:nvSpPr>
        <p:spPr bwMode="auto">
          <a:xfrm>
            <a:off x="1295560" y="2241322"/>
            <a:ext cx="1847850" cy="893763"/>
          </a:xfrm>
          <a:custGeom>
            <a:avLst/>
            <a:gdLst>
              <a:gd name="T0" fmla="*/ 777 w 1130"/>
              <a:gd name="T1" fmla="*/ 373 h 546"/>
              <a:gd name="T2" fmla="*/ 19 w 1130"/>
              <a:gd name="T3" fmla="*/ 8 h 546"/>
              <a:gd name="T4" fmla="*/ 0 w 1130"/>
              <a:gd name="T5" fmla="*/ 14 h 546"/>
              <a:gd name="T6" fmla="*/ 0 w 1130"/>
              <a:gd name="T7" fmla="*/ 16 h 546"/>
              <a:gd name="T8" fmla="*/ 784 w 1130"/>
              <a:gd name="T9" fmla="*/ 510 h 546"/>
              <a:gd name="T10" fmla="*/ 786 w 1130"/>
              <a:gd name="T11" fmla="*/ 510 h 546"/>
              <a:gd name="T12" fmla="*/ 790 w 1130"/>
              <a:gd name="T13" fmla="*/ 511 h 546"/>
              <a:gd name="T14" fmla="*/ 795 w 1130"/>
              <a:gd name="T15" fmla="*/ 510 h 546"/>
              <a:gd name="T16" fmla="*/ 833 w 1130"/>
              <a:gd name="T17" fmla="*/ 499 h 546"/>
              <a:gd name="T18" fmla="*/ 891 w 1130"/>
              <a:gd name="T19" fmla="*/ 490 h 546"/>
              <a:gd name="T20" fmla="*/ 960 w 1130"/>
              <a:gd name="T21" fmla="*/ 492 h 546"/>
              <a:gd name="T22" fmla="*/ 1046 w 1130"/>
              <a:gd name="T23" fmla="*/ 520 h 546"/>
              <a:gd name="T24" fmla="*/ 1119 w 1130"/>
              <a:gd name="T25" fmla="*/ 545 h 546"/>
              <a:gd name="T26" fmla="*/ 1128 w 1130"/>
              <a:gd name="T27" fmla="*/ 536 h 546"/>
              <a:gd name="T28" fmla="*/ 777 w 1130"/>
              <a:gd name="T29" fmla="*/ 373 h 5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30" h="546">
                <a:moveTo>
                  <a:pt x="777" y="373"/>
                </a:moveTo>
                <a:cubicBezTo>
                  <a:pt x="597" y="332"/>
                  <a:pt x="165" y="232"/>
                  <a:pt x="19" y="8"/>
                </a:cubicBezTo>
                <a:cubicBezTo>
                  <a:pt x="14" y="0"/>
                  <a:pt x="0" y="4"/>
                  <a:pt x="0" y="14"/>
                </a:cubicBezTo>
                <a:cubicBezTo>
                  <a:pt x="0" y="16"/>
                  <a:pt x="0" y="16"/>
                  <a:pt x="0" y="16"/>
                </a:cubicBezTo>
                <a:cubicBezTo>
                  <a:pt x="12" y="323"/>
                  <a:pt x="545" y="456"/>
                  <a:pt x="784" y="510"/>
                </a:cubicBezTo>
                <a:cubicBezTo>
                  <a:pt x="786" y="510"/>
                  <a:pt x="786" y="510"/>
                  <a:pt x="786" y="510"/>
                </a:cubicBezTo>
                <a:cubicBezTo>
                  <a:pt x="790" y="511"/>
                  <a:pt x="790" y="511"/>
                  <a:pt x="790" y="511"/>
                </a:cubicBezTo>
                <a:cubicBezTo>
                  <a:pt x="792" y="511"/>
                  <a:pt x="794" y="511"/>
                  <a:pt x="795" y="510"/>
                </a:cubicBezTo>
                <a:cubicBezTo>
                  <a:pt x="807" y="506"/>
                  <a:pt x="820" y="502"/>
                  <a:pt x="833" y="499"/>
                </a:cubicBezTo>
                <a:cubicBezTo>
                  <a:pt x="852" y="494"/>
                  <a:pt x="872" y="490"/>
                  <a:pt x="891" y="490"/>
                </a:cubicBezTo>
                <a:cubicBezTo>
                  <a:pt x="913" y="488"/>
                  <a:pt x="933" y="488"/>
                  <a:pt x="960" y="492"/>
                </a:cubicBezTo>
                <a:cubicBezTo>
                  <a:pt x="984" y="497"/>
                  <a:pt x="1011" y="506"/>
                  <a:pt x="1046" y="520"/>
                </a:cubicBezTo>
                <a:cubicBezTo>
                  <a:pt x="1065" y="528"/>
                  <a:pt x="1091" y="536"/>
                  <a:pt x="1119" y="545"/>
                </a:cubicBezTo>
                <a:cubicBezTo>
                  <a:pt x="1125" y="546"/>
                  <a:pt x="1130" y="541"/>
                  <a:pt x="1128" y="536"/>
                </a:cubicBezTo>
                <a:cubicBezTo>
                  <a:pt x="1077" y="435"/>
                  <a:pt x="958" y="414"/>
                  <a:pt x="777" y="373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0" name="Freeform 14">
            <a:extLst>
              <a:ext uri="{FF2B5EF4-FFF2-40B4-BE49-F238E27FC236}">
                <a16:creationId xmlns:a16="http://schemas.microsoft.com/office/drawing/2014/main" id="{9507B032-BA22-4FA5-9189-9E2226021E45}"/>
              </a:ext>
            </a:extLst>
          </p:cNvPr>
          <p:cNvSpPr>
            <a:spLocks/>
          </p:cNvSpPr>
          <p:nvPr/>
        </p:nvSpPr>
        <p:spPr bwMode="auto">
          <a:xfrm>
            <a:off x="1293973" y="2596922"/>
            <a:ext cx="771525" cy="565150"/>
          </a:xfrm>
          <a:custGeom>
            <a:avLst/>
            <a:gdLst>
              <a:gd name="T0" fmla="*/ 317 w 472"/>
              <a:gd name="T1" fmla="*/ 346 h 346"/>
              <a:gd name="T2" fmla="*/ 460 w 472"/>
              <a:gd name="T3" fmla="*/ 302 h 346"/>
              <a:gd name="T4" fmla="*/ 461 w 472"/>
              <a:gd name="T5" fmla="*/ 301 h 346"/>
              <a:gd name="T6" fmla="*/ 465 w 472"/>
              <a:gd name="T7" fmla="*/ 299 h 346"/>
              <a:gd name="T8" fmla="*/ 463 w 472"/>
              <a:gd name="T9" fmla="*/ 281 h 346"/>
              <a:gd name="T10" fmla="*/ 19 w 472"/>
              <a:gd name="T11" fmla="*/ 9 h 346"/>
              <a:gd name="T12" fmla="*/ 0 w 472"/>
              <a:gd name="T13" fmla="*/ 14 h 346"/>
              <a:gd name="T14" fmla="*/ 0 w 472"/>
              <a:gd name="T15" fmla="*/ 25 h 346"/>
              <a:gd name="T16" fmla="*/ 0 w 472"/>
              <a:gd name="T17" fmla="*/ 26 h 346"/>
              <a:gd name="T18" fmla="*/ 317 w 472"/>
              <a:gd name="T19" fmla="*/ 346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72" h="346">
                <a:moveTo>
                  <a:pt x="317" y="346"/>
                </a:moveTo>
                <a:cubicBezTo>
                  <a:pt x="364" y="333"/>
                  <a:pt x="415" y="320"/>
                  <a:pt x="460" y="302"/>
                </a:cubicBezTo>
                <a:cubicBezTo>
                  <a:pt x="461" y="301"/>
                  <a:pt x="461" y="301"/>
                  <a:pt x="461" y="301"/>
                </a:cubicBezTo>
                <a:cubicBezTo>
                  <a:pt x="462" y="300"/>
                  <a:pt x="464" y="300"/>
                  <a:pt x="465" y="299"/>
                </a:cubicBezTo>
                <a:cubicBezTo>
                  <a:pt x="472" y="295"/>
                  <a:pt x="472" y="284"/>
                  <a:pt x="463" y="281"/>
                </a:cubicBezTo>
                <a:cubicBezTo>
                  <a:pt x="282" y="229"/>
                  <a:pt x="117" y="152"/>
                  <a:pt x="19" y="9"/>
                </a:cubicBezTo>
                <a:cubicBezTo>
                  <a:pt x="13" y="0"/>
                  <a:pt x="0" y="4"/>
                  <a:pt x="0" y="14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6"/>
                  <a:pt x="0" y="26"/>
                  <a:pt x="0" y="26"/>
                </a:cubicBezTo>
                <a:cubicBezTo>
                  <a:pt x="10" y="178"/>
                  <a:pt x="115" y="262"/>
                  <a:pt x="317" y="346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1" name="Freeform 15">
            <a:extLst>
              <a:ext uri="{FF2B5EF4-FFF2-40B4-BE49-F238E27FC236}">
                <a16:creationId xmlns:a16="http://schemas.microsoft.com/office/drawing/2014/main" id="{AAD69B8C-541C-40E5-B0DB-AA733D958AE5}"/>
              </a:ext>
            </a:extLst>
          </p:cNvPr>
          <p:cNvSpPr>
            <a:spLocks/>
          </p:cNvSpPr>
          <p:nvPr/>
        </p:nvSpPr>
        <p:spPr bwMode="auto">
          <a:xfrm>
            <a:off x="1293973" y="1871435"/>
            <a:ext cx="2063750" cy="1209675"/>
          </a:xfrm>
          <a:custGeom>
            <a:avLst/>
            <a:gdLst>
              <a:gd name="T0" fmla="*/ 764 w 1262"/>
              <a:gd name="T1" fmla="*/ 515 h 739"/>
              <a:gd name="T2" fmla="*/ 1201 w 1262"/>
              <a:gd name="T3" fmla="*/ 733 h 739"/>
              <a:gd name="T4" fmla="*/ 1213 w 1262"/>
              <a:gd name="T5" fmla="*/ 734 h 739"/>
              <a:gd name="T6" fmla="*/ 1259 w 1262"/>
              <a:gd name="T7" fmla="*/ 602 h 739"/>
              <a:gd name="T8" fmla="*/ 1110 w 1262"/>
              <a:gd name="T9" fmla="*/ 476 h 739"/>
              <a:gd name="T10" fmla="*/ 802 w 1262"/>
              <a:gd name="T11" fmla="*/ 392 h 739"/>
              <a:gd name="T12" fmla="*/ 13 w 1262"/>
              <a:gd name="T13" fmla="*/ 5 h 739"/>
              <a:gd name="T14" fmla="*/ 1 w 1262"/>
              <a:gd name="T15" fmla="*/ 9 h 739"/>
              <a:gd name="T16" fmla="*/ 0 w 1262"/>
              <a:gd name="T17" fmla="*/ 27 h 739"/>
              <a:gd name="T18" fmla="*/ 0 w 1262"/>
              <a:gd name="T19" fmla="*/ 27 h 739"/>
              <a:gd name="T20" fmla="*/ 764 w 1262"/>
              <a:gd name="T21" fmla="*/ 515 h 7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62" h="739">
                <a:moveTo>
                  <a:pt x="764" y="515"/>
                </a:moveTo>
                <a:cubicBezTo>
                  <a:pt x="973" y="564"/>
                  <a:pt x="1151" y="597"/>
                  <a:pt x="1201" y="733"/>
                </a:cubicBezTo>
                <a:cubicBezTo>
                  <a:pt x="1202" y="738"/>
                  <a:pt x="1210" y="739"/>
                  <a:pt x="1213" y="734"/>
                </a:cubicBezTo>
                <a:cubicBezTo>
                  <a:pt x="1243" y="685"/>
                  <a:pt x="1262" y="642"/>
                  <a:pt x="1259" y="602"/>
                </a:cubicBezTo>
                <a:cubicBezTo>
                  <a:pt x="1256" y="559"/>
                  <a:pt x="1212" y="507"/>
                  <a:pt x="1110" y="476"/>
                </a:cubicBezTo>
                <a:cubicBezTo>
                  <a:pt x="1008" y="445"/>
                  <a:pt x="965" y="437"/>
                  <a:pt x="802" y="392"/>
                </a:cubicBezTo>
                <a:cubicBezTo>
                  <a:pt x="643" y="349"/>
                  <a:pt x="167" y="230"/>
                  <a:pt x="13" y="5"/>
                </a:cubicBezTo>
                <a:cubicBezTo>
                  <a:pt x="10" y="0"/>
                  <a:pt x="1" y="2"/>
                  <a:pt x="1" y="9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27"/>
                  <a:pt x="0" y="27"/>
                  <a:pt x="0" y="27"/>
                </a:cubicBezTo>
                <a:cubicBezTo>
                  <a:pt x="13" y="321"/>
                  <a:pt x="548" y="465"/>
                  <a:pt x="764" y="515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2" name="Freeform 16">
            <a:extLst>
              <a:ext uri="{FF2B5EF4-FFF2-40B4-BE49-F238E27FC236}">
                <a16:creationId xmlns:a16="http://schemas.microsoft.com/office/drawing/2014/main" id="{5D9D754D-BF06-4AE7-A1CE-BD8638D4A9B9}"/>
              </a:ext>
            </a:extLst>
          </p:cNvPr>
          <p:cNvSpPr>
            <a:spLocks/>
          </p:cNvSpPr>
          <p:nvPr/>
        </p:nvSpPr>
        <p:spPr bwMode="auto">
          <a:xfrm>
            <a:off x="1293973" y="1479322"/>
            <a:ext cx="2579688" cy="1733550"/>
          </a:xfrm>
          <a:custGeom>
            <a:avLst/>
            <a:gdLst>
              <a:gd name="T0" fmla="*/ 1123 w 1577"/>
              <a:gd name="T1" fmla="*/ 626 h 1060"/>
              <a:gd name="T2" fmla="*/ 1347 w 1577"/>
              <a:gd name="T3" fmla="*/ 877 h 1060"/>
              <a:gd name="T4" fmla="*/ 1263 w 1577"/>
              <a:gd name="T5" fmla="*/ 1026 h 1060"/>
              <a:gd name="T6" fmla="*/ 1268 w 1577"/>
              <a:gd name="T7" fmla="*/ 1043 h 1060"/>
              <a:gd name="T8" fmla="*/ 1290 w 1577"/>
              <a:gd name="T9" fmla="*/ 1045 h 1060"/>
              <a:gd name="T10" fmla="*/ 1358 w 1577"/>
              <a:gd name="T11" fmla="*/ 1058 h 1060"/>
              <a:gd name="T12" fmla="*/ 1378 w 1577"/>
              <a:gd name="T13" fmla="*/ 1053 h 1060"/>
              <a:gd name="T14" fmla="*/ 1348 w 1577"/>
              <a:gd name="T15" fmla="*/ 525 h 1060"/>
              <a:gd name="T16" fmla="*/ 19 w 1577"/>
              <a:gd name="T17" fmla="*/ 6 h 1060"/>
              <a:gd name="T18" fmla="*/ 0 w 1577"/>
              <a:gd name="T19" fmla="*/ 12 h 1060"/>
              <a:gd name="T20" fmla="*/ 0 w 1577"/>
              <a:gd name="T21" fmla="*/ 49 h 1060"/>
              <a:gd name="T22" fmla="*/ 1123 w 1577"/>
              <a:gd name="T23" fmla="*/ 626 h 10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577" h="1060">
                <a:moveTo>
                  <a:pt x="1123" y="626"/>
                </a:moveTo>
                <a:cubicBezTo>
                  <a:pt x="1245" y="655"/>
                  <a:pt x="1384" y="738"/>
                  <a:pt x="1347" y="877"/>
                </a:cubicBezTo>
                <a:cubicBezTo>
                  <a:pt x="1339" y="903"/>
                  <a:pt x="1315" y="971"/>
                  <a:pt x="1263" y="1026"/>
                </a:cubicBezTo>
                <a:cubicBezTo>
                  <a:pt x="1257" y="1032"/>
                  <a:pt x="1261" y="1042"/>
                  <a:pt x="1268" y="1043"/>
                </a:cubicBezTo>
                <a:cubicBezTo>
                  <a:pt x="1276" y="1044"/>
                  <a:pt x="1283" y="1045"/>
                  <a:pt x="1290" y="1045"/>
                </a:cubicBezTo>
                <a:cubicBezTo>
                  <a:pt x="1313" y="1049"/>
                  <a:pt x="1336" y="1053"/>
                  <a:pt x="1358" y="1058"/>
                </a:cubicBezTo>
                <a:cubicBezTo>
                  <a:pt x="1365" y="1060"/>
                  <a:pt x="1373" y="1058"/>
                  <a:pt x="1378" y="1053"/>
                </a:cubicBezTo>
                <a:cubicBezTo>
                  <a:pt x="1541" y="890"/>
                  <a:pt x="1577" y="661"/>
                  <a:pt x="1348" y="525"/>
                </a:cubicBezTo>
                <a:cubicBezTo>
                  <a:pt x="1155" y="409"/>
                  <a:pt x="341" y="368"/>
                  <a:pt x="19" y="6"/>
                </a:cubicBezTo>
                <a:cubicBezTo>
                  <a:pt x="12" y="0"/>
                  <a:pt x="0" y="3"/>
                  <a:pt x="0" y="12"/>
                </a:cubicBezTo>
                <a:cubicBezTo>
                  <a:pt x="0" y="49"/>
                  <a:pt x="0" y="49"/>
                  <a:pt x="0" y="49"/>
                </a:cubicBezTo>
                <a:cubicBezTo>
                  <a:pt x="2" y="342"/>
                  <a:pt x="710" y="532"/>
                  <a:pt x="1123" y="626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3" name="Freeform 17">
            <a:extLst>
              <a:ext uri="{FF2B5EF4-FFF2-40B4-BE49-F238E27FC236}">
                <a16:creationId xmlns:a16="http://schemas.microsoft.com/office/drawing/2014/main" id="{A37CFF67-D77B-4D71-907F-87262CA85917}"/>
              </a:ext>
            </a:extLst>
          </p:cNvPr>
          <p:cNvSpPr>
            <a:spLocks/>
          </p:cNvSpPr>
          <p:nvPr/>
        </p:nvSpPr>
        <p:spPr bwMode="auto">
          <a:xfrm>
            <a:off x="1244760" y="3174772"/>
            <a:ext cx="2584450" cy="392113"/>
          </a:xfrm>
          <a:custGeom>
            <a:avLst/>
            <a:gdLst>
              <a:gd name="T0" fmla="*/ 1578 w 1580"/>
              <a:gd name="T1" fmla="*/ 229 h 240"/>
              <a:gd name="T2" fmla="*/ 1548 w 1580"/>
              <a:gd name="T3" fmla="*/ 162 h 240"/>
              <a:gd name="T4" fmla="*/ 1527 w 1580"/>
              <a:gd name="T5" fmla="*/ 141 h 240"/>
              <a:gd name="T6" fmla="*/ 1312 w 1580"/>
              <a:gd name="T7" fmla="*/ 92 h 240"/>
              <a:gd name="T8" fmla="*/ 1052 w 1580"/>
              <a:gd name="T9" fmla="*/ 28 h 240"/>
              <a:gd name="T10" fmla="*/ 927 w 1580"/>
              <a:gd name="T11" fmla="*/ 2 h 240"/>
              <a:gd name="T12" fmla="*/ 838 w 1580"/>
              <a:gd name="T13" fmla="*/ 24 h 240"/>
              <a:gd name="T14" fmla="*/ 791 w 1580"/>
              <a:gd name="T15" fmla="*/ 65 h 240"/>
              <a:gd name="T16" fmla="*/ 780 w 1580"/>
              <a:gd name="T17" fmla="*/ 65 h 240"/>
              <a:gd name="T18" fmla="*/ 733 w 1580"/>
              <a:gd name="T19" fmla="*/ 24 h 240"/>
              <a:gd name="T20" fmla="*/ 645 w 1580"/>
              <a:gd name="T21" fmla="*/ 2 h 240"/>
              <a:gd name="T22" fmla="*/ 512 w 1580"/>
              <a:gd name="T23" fmla="*/ 30 h 240"/>
              <a:gd name="T24" fmla="*/ 259 w 1580"/>
              <a:gd name="T25" fmla="*/ 92 h 240"/>
              <a:gd name="T26" fmla="*/ 47 w 1580"/>
              <a:gd name="T27" fmla="*/ 141 h 240"/>
              <a:gd name="T28" fmla="*/ 26 w 1580"/>
              <a:gd name="T29" fmla="*/ 162 h 240"/>
              <a:gd name="T30" fmla="*/ 1 w 1580"/>
              <a:gd name="T31" fmla="*/ 230 h 240"/>
              <a:gd name="T32" fmla="*/ 8 w 1580"/>
              <a:gd name="T33" fmla="*/ 240 h 240"/>
              <a:gd name="T34" fmla="*/ 1571 w 1580"/>
              <a:gd name="T35" fmla="*/ 240 h 240"/>
              <a:gd name="T36" fmla="*/ 1578 w 1580"/>
              <a:gd name="T37" fmla="*/ 229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580" h="240">
                <a:moveTo>
                  <a:pt x="1578" y="229"/>
                </a:moveTo>
                <a:cubicBezTo>
                  <a:pt x="1548" y="162"/>
                  <a:pt x="1548" y="162"/>
                  <a:pt x="1548" y="162"/>
                </a:cubicBezTo>
                <a:cubicBezTo>
                  <a:pt x="1544" y="152"/>
                  <a:pt x="1537" y="145"/>
                  <a:pt x="1527" y="141"/>
                </a:cubicBezTo>
                <a:cubicBezTo>
                  <a:pt x="1470" y="119"/>
                  <a:pt x="1382" y="102"/>
                  <a:pt x="1312" y="92"/>
                </a:cubicBezTo>
                <a:cubicBezTo>
                  <a:pt x="1236" y="82"/>
                  <a:pt x="1114" y="54"/>
                  <a:pt x="1052" y="28"/>
                </a:cubicBezTo>
                <a:cubicBezTo>
                  <a:pt x="993" y="2"/>
                  <a:pt x="960" y="0"/>
                  <a:pt x="927" y="2"/>
                </a:cubicBezTo>
                <a:cubicBezTo>
                  <a:pt x="893" y="4"/>
                  <a:pt x="863" y="11"/>
                  <a:pt x="838" y="24"/>
                </a:cubicBezTo>
                <a:cubicBezTo>
                  <a:pt x="817" y="34"/>
                  <a:pt x="800" y="47"/>
                  <a:pt x="791" y="65"/>
                </a:cubicBezTo>
                <a:cubicBezTo>
                  <a:pt x="789" y="69"/>
                  <a:pt x="783" y="69"/>
                  <a:pt x="780" y="65"/>
                </a:cubicBezTo>
                <a:cubicBezTo>
                  <a:pt x="771" y="47"/>
                  <a:pt x="754" y="34"/>
                  <a:pt x="733" y="24"/>
                </a:cubicBezTo>
                <a:cubicBezTo>
                  <a:pt x="709" y="11"/>
                  <a:pt x="678" y="4"/>
                  <a:pt x="645" y="2"/>
                </a:cubicBezTo>
                <a:cubicBezTo>
                  <a:pt x="611" y="0"/>
                  <a:pt x="572" y="4"/>
                  <a:pt x="512" y="30"/>
                </a:cubicBezTo>
                <a:cubicBezTo>
                  <a:pt x="451" y="55"/>
                  <a:pt x="336" y="82"/>
                  <a:pt x="259" y="92"/>
                </a:cubicBezTo>
                <a:cubicBezTo>
                  <a:pt x="190" y="101"/>
                  <a:pt x="104" y="119"/>
                  <a:pt x="47" y="141"/>
                </a:cubicBezTo>
                <a:cubicBezTo>
                  <a:pt x="37" y="145"/>
                  <a:pt x="29" y="151"/>
                  <a:pt x="26" y="162"/>
                </a:cubicBezTo>
                <a:cubicBezTo>
                  <a:pt x="1" y="230"/>
                  <a:pt x="1" y="230"/>
                  <a:pt x="1" y="230"/>
                </a:cubicBezTo>
                <a:cubicBezTo>
                  <a:pt x="0" y="235"/>
                  <a:pt x="3" y="240"/>
                  <a:pt x="8" y="240"/>
                </a:cubicBezTo>
                <a:cubicBezTo>
                  <a:pt x="1571" y="240"/>
                  <a:pt x="1571" y="240"/>
                  <a:pt x="1571" y="240"/>
                </a:cubicBezTo>
                <a:cubicBezTo>
                  <a:pt x="1576" y="240"/>
                  <a:pt x="1580" y="235"/>
                  <a:pt x="1578" y="229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7209AE6-C79A-485E-B3FD-83D6D6C7F8B3}"/>
              </a:ext>
            </a:extLst>
          </p:cNvPr>
          <p:cNvSpPr txBox="1"/>
          <p:nvPr/>
        </p:nvSpPr>
        <p:spPr>
          <a:xfrm>
            <a:off x="3896753" y="2179814"/>
            <a:ext cx="756008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C" sz="3300" b="1" i="0" u="none" strike="noStrike" baseline="0" dirty="0">
                <a:solidFill>
                  <a:srgbClr val="001A5A"/>
                </a:solidFill>
                <a:latin typeface="BwModelica-Bold" panose="00000800000000000000" pitchFamily="50" charset="0"/>
              </a:rPr>
              <a:t>ADVENTISTA DEL SÉPTIMO DÍA</a:t>
            </a:r>
            <a:endParaRPr lang="es-EC" sz="3300" b="1" i="0" u="none" strike="noStrike" baseline="0" dirty="0">
              <a:solidFill>
                <a:srgbClr val="001A5A"/>
              </a:solidFill>
              <a:latin typeface="BwModelica-ExtraBold" panose="00000900000000000000" pitchFamily="50" charset="0"/>
            </a:endParaRPr>
          </a:p>
          <a:p>
            <a:pPr algn="ctr"/>
            <a:r>
              <a:rPr lang="es-EC" sz="3900" b="1" i="0" u="none" strike="noStrike" baseline="0" dirty="0">
                <a:solidFill>
                  <a:srgbClr val="001A5A"/>
                </a:solidFill>
                <a:latin typeface="BwModelica-ExtraBold" panose="00000900000000000000" pitchFamily="50" charset="0"/>
              </a:rPr>
              <a:t>MOVIMIENTO DE REFORMA</a:t>
            </a:r>
            <a:endParaRPr lang="es-EC" sz="3900" dirty="0">
              <a:solidFill>
                <a:srgbClr val="001A5A"/>
              </a:solidFill>
              <a:latin typeface="Bw Modelica Black" panose="00000A00000000000000" pitchFamily="50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752ABEC9-4E9D-418B-BE39-DC4662B7F4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9879" y="4360189"/>
            <a:ext cx="950203" cy="100156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13DAD6A6-2282-4BA2-88F8-DA30F2A2BF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1620" y="4487779"/>
            <a:ext cx="5696124" cy="859329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3A734C75-D5B7-45F1-AE0D-CF695BA221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1084" y="4408082"/>
            <a:ext cx="2508400" cy="916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134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50"/>
                            </p:stCondLst>
                            <p:childTnLst>
                              <p:par>
                                <p:cTn id="29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250"/>
                            </p:stCondLst>
                            <p:childTnLst>
                              <p:par>
                                <p:cTn id="3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3" grpId="0" animBg="1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El punto de vista bíblico sobre la puntualidad">
            <a:extLst>
              <a:ext uri="{FF2B5EF4-FFF2-40B4-BE49-F238E27FC236}">
                <a16:creationId xmlns:a16="http://schemas.microsoft.com/office/drawing/2014/main" id="{711AA4C7-83D9-4A6E-883D-6DE74D8171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887687"/>
            <a:ext cx="7816646" cy="3908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4E85F43C-432B-41B9-85E4-75DD65EEDCAC}"/>
              </a:ext>
            </a:extLst>
          </p:cNvPr>
          <p:cNvSpPr/>
          <p:nvPr/>
        </p:nvSpPr>
        <p:spPr>
          <a:xfrm>
            <a:off x="87084" y="112216"/>
            <a:ext cx="8337745" cy="144655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es-MX" sz="880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Asiste Puntual</a:t>
            </a:r>
            <a:endParaRPr lang="es-EC" sz="8800" dirty="0">
              <a:solidFill>
                <a:srgbClr val="0070C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57BE137F-DBC2-4E0B-9FA9-0442EE72531C}"/>
              </a:ext>
            </a:extLst>
          </p:cNvPr>
          <p:cNvSpPr txBox="1"/>
          <p:nvPr/>
        </p:nvSpPr>
        <p:spPr>
          <a:xfrm>
            <a:off x="6459795" y="1362060"/>
            <a:ext cx="5548486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s-EC" sz="4000" b="1" dirty="0">
                <a:solidFill>
                  <a:schemeClr val="accent2">
                    <a:lumMod val="75000"/>
                  </a:schemeClr>
                </a:solidFill>
                <a:latin typeface="Eras Bold ITC" panose="020B0907030504020204" pitchFamily="34" charset="0"/>
              </a:rPr>
              <a:t>Cada sábado 9:00am (Ecuador) por:</a:t>
            </a:r>
          </a:p>
        </p:txBody>
      </p:sp>
      <p:sp>
        <p:nvSpPr>
          <p:cNvPr id="3" name="Text Box 16">
            <a:extLst>
              <a:ext uri="{FF2B5EF4-FFF2-40B4-BE49-F238E27FC236}">
                <a16:creationId xmlns:a16="http://schemas.microsoft.com/office/drawing/2014/main" id="{CE6EE3F3-ADD8-4C8E-8E6B-E5A839191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54492" y="4911520"/>
            <a:ext cx="3615107" cy="388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es-EC" altLang="es-EC" sz="2400" b="1" i="0" u="none" strike="noStrike" cap="none" normalizeH="0" baseline="0" dirty="0">
                <a:ln>
                  <a:noFill/>
                </a:ln>
                <a:solidFill>
                  <a:srgbClr val="0A2560"/>
                </a:solidFill>
                <a:effectLst/>
                <a:latin typeface="Candara" panose="020E0502030303020204" pitchFamily="34" charset="0"/>
              </a:rPr>
              <a:t>Unión Ecuatoriana ASDMR</a:t>
            </a:r>
            <a:endParaRPr kumimoji="0" lang="es-EC" altLang="es-EC" sz="2400" b="1" i="0" u="none" strike="noStrike" cap="none" normalizeH="0" baseline="0" dirty="0">
              <a:ln>
                <a:noFill/>
              </a:ln>
              <a:solidFill>
                <a:srgbClr val="0A256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Text Box 16">
            <a:extLst>
              <a:ext uri="{FF2B5EF4-FFF2-40B4-BE49-F238E27FC236}">
                <a16:creationId xmlns:a16="http://schemas.microsoft.com/office/drawing/2014/main" id="{FEFA6618-312E-4F12-81CA-504B07EB2C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23611" y="3675559"/>
            <a:ext cx="2583919" cy="331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es-EC" altLang="es-EC" sz="2400" b="1" i="0" u="none" strike="noStrike" cap="none" normalizeH="0" baseline="0" dirty="0">
                <a:ln>
                  <a:noFill/>
                </a:ln>
                <a:solidFill>
                  <a:srgbClr val="0A2560"/>
                </a:solidFill>
                <a:effectLst/>
                <a:latin typeface="Candara" panose="020E0502030303020204" pitchFamily="34" charset="0"/>
              </a:rPr>
              <a:t>ASDMR ECUADOR</a:t>
            </a:r>
            <a:endParaRPr kumimoji="0" lang="es-EC" altLang="es-EC" sz="2400" b="1" i="0" u="none" strike="noStrike" cap="none" normalizeH="0" baseline="0" dirty="0">
              <a:ln>
                <a:noFill/>
              </a:ln>
              <a:solidFill>
                <a:srgbClr val="0A2560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15C888EB-6C0C-4219-C3E5-23D8723A9F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8718" y="2771364"/>
            <a:ext cx="2282636" cy="921064"/>
          </a:xfrm>
          <a:prstGeom prst="rect">
            <a:avLst/>
          </a:prstGeom>
        </p:spPr>
      </p:pic>
      <p:sp>
        <p:nvSpPr>
          <p:cNvPr id="14" name="Text Box 16">
            <a:extLst>
              <a:ext uri="{FF2B5EF4-FFF2-40B4-BE49-F238E27FC236}">
                <a16:creationId xmlns:a16="http://schemas.microsoft.com/office/drawing/2014/main" id="{4D010C68-7F8E-2789-DFD6-269078901B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73048" y="5276495"/>
            <a:ext cx="3615107" cy="388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es-EC" altLang="es-EC" sz="2400" b="1" i="0" u="none" strike="noStrike" cap="none" normalizeH="0" baseline="0" dirty="0">
                <a:ln>
                  <a:noFill/>
                </a:ln>
                <a:solidFill>
                  <a:srgbClr val="0A2560"/>
                </a:solidFill>
                <a:effectLst/>
                <a:latin typeface="Candara" panose="020E0502030303020204" pitchFamily="34" charset="0"/>
              </a:rPr>
              <a:t>Conectados con Dios Ec</a:t>
            </a:r>
            <a:endParaRPr kumimoji="0" lang="es-EC" altLang="es-EC" sz="2400" b="1" i="0" u="none" strike="noStrike" cap="none" normalizeH="0" baseline="0" dirty="0">
              <a:ln>
                <a:noFill/>
              </a:ln>
              <a:solidFill>
                <a:srgbClr val="0A2560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3" name="Imagen 22">
            <a:extLst>
              <a:ext uri="{FF2B5EF4-FFF2-40B4-BE49-F238E27FC236}">
                <a16:creationId xmlns:a16="http://schemas.microsoft.com/office/drawing/2014/main" id="{B9ADBF72-B28A-058E-826D-ECAD5749D0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8718" y="4125915"/>
            <a:ext cx="2282636" cy="788123"/>
          </a:xfrm>
          <a:prstGeom prst="rect">
            <a:avLst/>
          </a:prstGeom>
        </p:spPr>
      </p:pic>
      <p:grpSp>
        <p:nvGrpSpPr>
          <p:cNvPr id="4" name="Grupo 3">
            <a:extLst>
              <a:ext uri="{FF2B5EF4-FFF2-40B4-BE49-F238E27FC236}">
                <a16:creationId xmlns:a16="http://schemas.microsoft.com/office/drawing/2014/main" id="{41D46593-F02D-CF7B-0E6F-6E384DAB312C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45F98EB2-3DDD-6E21-2D19-44C17C56BEB9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2" name="Flecha: pentágono 11">
              <a:extLst>
                <a:ext uri="{FF2B5EF4-FFF2-40B4-BE49-F238E27FC236}">
                  <a16:creationId xmlns:a16="http://schemas.microsoft.com/office/drawing/2014/main" id="{E32E1F70-69E3-A14F-41A6-443547E763DA}"/>
                </a:ext>
              </a:extLst>
            </p:cNvPr>
            <p:cNvSpPr/>
            <p:nvPr/>
          </p:nvSpPr>
          <p:spPr>
            <a:xfrm>
              <a:off x="518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FFFEEDFF-AABD-5041-7E6D-91E53E69A6A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5" name="Subtítulo 2">
              <a:extLst>
                <a:ext uri="{FF2B5EF4-FFF2-40B4-BE49-F238E27FC236}">
                  <a16:creationId xmlns:a16="http://schemas.microsoft.com/office/drawing/2014/main" id="{63B03215-192F-AB06-912D-979CA0E46E9E}"/>
                </a:ext>
              </a:extLst>
            </p:cNvPr>
            <p:cNvSpPr txBox="1">
              <a:spLocks/>
            </p:cNvSpPr>
            <p:nvPr/>
          </p:nvSpPr>
          <p:spPr>
            <a:xfrm>
              <a:off x="241259" y="5849605"/>
              <a:ext cx="2469535" cy="954799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92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Registro de asistencia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34067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"/>
          <p:cNvSpPr txBox="1">
            <a:spLocks/>
          </p:cNvSpPr>
          <p:nvPr/>
        </p:nvSpPr>
        <p:spPr>
          <a:xfrm>
            <a:off x="6259039" y="6260504"/>
            <a:ext cx="4384221" cy="39472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s-MX" sz="1600" b="1" i="1" dirty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Sábado, 4 de julio de 2026</a:t>
            </a:r>
            <a:endParaRPr lang="es-EC" sz="1600" b="1" i="1" dirty="0">
              <a:solidFill>
                <a:schemeClr val="accent5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5C420512-14B4-9ABC-3D24-E06996B3B42C}"/>
              </a:ext>
            </a:extLst>
          </p:cNvPr>
          <p:cNvGrpSpPr/>
          <p:nvPr/>
        </p:nvGrpSpPr>
        <p:grpSpPr>
          <a:xfrm>
            <a:off x="0" y="-47296"/>
            <a:ext cx="4279900" cy="4361647"/>
            <a:chOff x="496190" y="4139081"/>
            <a:chExt cx="2913724" cy="2913724"/>
          </a:xfrm>
        </p:grpSpPr>
        <p:pic>
          <p:nvPicPr>
            <p:cNvPr id="1036" name="Picture 12" descr="Diseño PNG Y SVG De Crayones Split Icono Para Camisetas">
              <a:extLst>
                <a:ext uri="{FF2B5EF4-FFF2-40B4-BE49-F238E27FC236}">
                  <a16:creationId xmlns:a16="http://schemas.microsoft.com/office/drawing/2014/main" id="{C3E17FDA-FF8F-659A-C093-9F7DA574C0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6190" y="4139081"/>
              <a:ext cx="2913724" cy="29137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Rectángulo 8"/>
            <p:cNvSpPr/>
            <p:nvPr/>
          </p:nvSpPr>
          <p:spPr>
            <a:xfrm>
              <a:off x="574532" y="5455148"/>
              <a:ext cx="2709442" cy="59625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pPr algn="ctr"/>
              <a:r>
                <a:rPr lang="es-MX" sz="2600" dirty="0">
                  <a:effectLst/>
                  <a:latin typeface="Actay Wide Bd" pitchFamily="50" charset="0"/>
                </a:rPr>
                <a:t>La lección de los niños para hoy es:</a:t>
              </a:r>
              <a:endParaRPr lang="es-EC" sz="2600" dirty="0">
                <a:latin typeface="Actay Wide Bd" pitchFamily="50" charset="0"/>
              </a:endParaRPr>
            </a:p>
          </p:txBody>
        </p:sp>
      </p:grpSp>
      <p:pic>
        <p:nvPicPr>
          <p:cNvPr id="2074" name="Picture 26" descr="Imagen relacionada">
            <a:extLst>
              <a:ext uri="{FF2B5EF4-FFF2-40B4-BE49-F238E27FC236}">
                <a16:creationId xmlns:a16="http://schemas.microsoft.com/office/drawing/2014/main" id="{C4AF558D-73D6-4EFE-9C47-3C4BEE2C6B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058400" y="4028366"/>
            <a:ext cx="2106618" cy="2804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52E0396-ED3D-4B34-9EB5-B65AF9E3F4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075" y="5864742"/>
            <a:ext cx="3146610" cy="923330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A3600C81-94F6-4AFC-98C6-A062EB6F7F6D}"/>
              </a:ext>
            </a:extLst>
          </p:cNvPr>
          <p:cNvSpPr txBox="1"/>
          <p:nvPr/>
        </p:nvSpPr>
        <p:spPr>
          <a:xfrm>
            <a:off x="616512" y="4314351"/>
            <a:ext cx="965322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ctr"/>
            <a:r>
              <a:rPr lang="es-ES" sz="6000" b="1" dirty="0">
                <a:latin typeface="Bw Modelica ExtraBold" panose="00000900000000000000" pitchFamily="50" charset="0"/>
                <a:ea typeface="Noto Sans ExtBd" panose="020B0902040504020204" pitchFamily="34"/>
                <a:cs typeface="Noto Sans ExtBd" panose="020B0902040504020204" pitchFamily="34"/>
              </a:rPr>
              <a:t>El Amor de Dios por el Hombre</a:t>
            </a:r>
            <a:endParaRPr lang="es-EC" sz="6000" b="1" dirty="0">
              <a:effectLst/>
              <a:latin typeface="Bw Modelica ExtraBold" panose="00000900000000000000" pitchFamily="50" charset="0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9D3EAA4E-3D40-378C-E3F8-0C04B263986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533" y="321729"/>
            <a:ext cx="6420572" cy="3611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7250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B3CEC5B-966F-FCA9-A4A9-E9D07796C89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25000"/>
                    </a14:imgEffect>
                  </a14:imgLayer>
                </a14:imgProps>
              </a:ext>
            </a:extLst>
          </a:blip>
          <a:srcRect t="8960" b="4563"/>
          <a:stretch/>
        </p:blipFill>
        <p:spPr>
          <a:xfrm>
            <a:off x="200" y="0"/>
            <a:ext cx="12191281" cy="6854686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BC5098AC-A7CB-8C05-48A1-F55CE64CB6D0}"/>
              </a:ext>
            </a:extLst>
          </p:cNvPr>
          <p:cNvSpPr txBox="1"/>
          <p:nvPr/>
        </p:nvSpPr>
        <p:spPr>
          <a:xfrm>
            <a:off x="0" y="112768"/>
            <a:ext cx="6321184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s-E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w Modelica ExtraBold" panose="00000900000000000000" pitchFamily="50" charset="0"/>
                <a:ea typeface="Noto Sans ExtBd" panose="020B0902040504020204" pitchFamily="34"/>
                <a:cs typeface="Noto Sans ExtBd" panose="020B0902040504020204" pitchFamily="34"/>
              </a:rPr>
              <a:t>El Amor de Dios por el Hombre</a:t>
            </a:r>
            <a:endParaRPr lang="es-EC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w Modelica ExtraBold" panose="00000900000000000000" pitchFamily="50" charset="0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E9252B58-47D1-7AAB-70F4-0C1BB0EBAA9F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2" name="CuadroTexto 1">
              <a:extLst>
                <a:ext uri="{FF2B5EF4-FFF2-40B4-BE49-F238E27FC236}">
                  <a16:creationId xmlns:a16="http://schemas.microsoft.com/office/drawing/2014/main" id="{877DA28D-F45D-95BD-5AFD-ED242C7B0378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9" name="Título 1">
              <a:extLst>
                <a:ext uri="{FF2B5EF4-FFF2-40B4-BE49-F238E27FC236}">
                  <a16:creationId xmlns:a16="http://schemas.microsoft.com/office/drawing/2014/main" id="{2ED24F02-9917-9B31-A6A6-C78B7CF34899}"/>
                </a:ext>
              </a:extLst>
            </p:cNvPr>
            <p:cNvSpPr txBox="1">
              <a:spLocks/>
            </p:cNvSpPr>
            <p:nvPr/>
          </p:nvSpPr>
          <p:spPr>
            <a:xfrm>
              <a:off x="3108790" y="6069455"/>
              <a:ext cx="5832955" cy="470081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Sábado, 4 de julio de 2026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sp>
          <p:nvSpPr>
            <p:cNvPr id="17" name="Flecha: pentágono 16">
              <a:extLst>
                <a:ext uri="{FF2B5EF4-FFF2-40B4-BE49-F238E27FC236}">
                  <a16:creationId xmlns:a16="http://schemas.microsoft.com/office/drawing/2014/main" id="{87CE8FA6-E2C0-672B-1A31-BA5E17C552FC}"/>
                </a:ext>
              </a:extLst>
            </p:cNvPr>
            <p:cNvSpPr/>
            <p:nvPr/>
          </p:nvSpPr>
          <p:spPr>
            <a:xfrm>
              <a:off x="518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DE9160A1-164B-4DBC-1DFF-5DD88393A13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4" name="Subtítulo 2">
              <a:extLst>
                <a:ext uri="{FF2B5EF4-FFF2-40B4-BE49-F238E27FC236}">
                  <a16:creationId xmlns:a16="http://schemas.microsoft.com/office/drawing/2014/main" id="{B61E10D4-1060-B8FF-8909-4904BDB2CF49}"/>
                </a:ext>
              </a:extLst>
            </p:cNvPr>
            <p:cNvSpPr txBox="1">
              <a:spLocks/>
            </p:cNvSpPr>
            <p:nvPr/>
          </p:nvSpPr>
          <p:spPr>
            <a:xfrm>
              <a:off x="284056" y="6069456"/>
              <a:ext cx="234484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Lección 1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772528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2" name="Picture 10" descr="flecha diana en diseño plano. símbolo de signo de objetivos comerciales  5338450 Vector en Vecteezy">
            <a:extLst>
              <a:ext uri="{FF2B5EF4-FFF2-40B4-BE49-F238E27FC236}">
                <a16:creationId xmlns:a16="http://schemas.microsoft.com/office/drawing/2014/main" id="{BCACB866-E98F-6690-A4BD-5EA74D0AA9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89" t="15104" r="7018" b="17054"/>
          <a:stretch/>
        </p:blipFill>
        <p:spPr bwMode="auto">
          <a:xfrm>
            <a:off x="9997442" y="6016"/>
            <a:ext cx="1889758" cy="1716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34" descr="Resultado de imagen para cerebro png">
            <a:extLst>
              <a:ext uri="{FF2B5EF4-FFF2-40B4-BE49-F238E27FC236}">
                <a16:creationId xmlns:a16="http://schemas.microsoft.com/office/drawing/2014/main" id="{8CD7B983-3467-43ED-A9E1-E3B7F4E721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7348"/>
          <a:stretch/>
        </p:blipFill>
        <p:spPr bwMode="auto">
          <a:xfrm>
            <a:off x="0" y="4188777"/>
            <a:ext cx="5903614" cy="1517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8A7C651F-EFDB-45AE-B124-656BFB84F023}"/>
              </a:ext>
            </a:extLst>
          </p:cNvPr>
          <p:cNvSpPr/>
          <p:nvPr/>
        </p:nvSpPr>
        <p:spPr>
          <a:xfrm>
            <a:off x="55357" y="15700"/>
            <a:ext cx="5848257" cy="4125770"/>
          </a:xfrm>
          <a:prstGeom prst="rect">
            <a:avLst/>
          </a:prstGeom>
          <a:solidFill>
            <a:schemeClr val="accent3">
              <a:lumMod val="75000"/>
              <a:alpha val="82745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sz="2400" dirty="0"/>
          </a:p>
        </p:txBody>
      </p:sp>
      <p:sp>
        <p:nvSpPr>
          <p:cNvPr id="14" name="Título 1"/>
          <p:cNvSpPr txBox="1">
            <a:spLocks/>
          </p:cNvSpPr>
          <p:nvPr/>
        </p:nvSpPr>
        <p:spPr>
          <a:xfrm>
            <a:off x="6102011" y="55777"/>
            <a:ext cx="3822425" cy="1714023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vert="horz" lIns="91440" tIns="45720" rIns="91440" bIns="45720" rtlCol="0" anchor="b">
            <a:noAutofit/>
            <a:sp3d extrusionH="57150">
              <a:bevelT w="38100" h="38100"/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70000"/>
              </a:lnSpc>
            </a:pPr>
            <a:r>
              <a:rPr lang="es-MX" sz="6600" dirty="0">
                <a:solidFill>
                  <a:srgbClr val="C00000"/>
                </a:solidFill>
                <a:latin typeface="Eras Bold ITC" panose="020B0907030504020204" pitchFamily="34" charset="0"/>
              </a:rPr>
              <a:t>Idea central</a:t>
            </a:r>
            <a:endParaRPr lang="es-EC" sz="6600" dirty="0">
              <a:solidFill>
                <a:srgbClr val="C00000"/>
              </a:solidFill>
              <a:latin typeface="Eras Bold ITC" panose="020B0907030504020204" pitchFamily="34" charset="0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64771" y="4302853"/>
            <a:ext cx="4614728" cy="1294253"/>
          </a:xfr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>
            <a:noAutofit/>
            <a:sp3d extrusionH="57150">
              <a:bevelT w="38100" h="38100" prst="angle"/>
            </a:sp3d>
          </a:bodyPr>
          <a:lstStyle/>
          <a:p>
            <a:pPr algn="r">
              <a:lnSpc>
                <a:spcPct val="70000"/>
              </a:lnSpc>
            </a:pPr>
            <a:r>
              <a:rPr lang="es-MX" sz="40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Eras Bold ITC" panose="020B0907030504020204" pitchFamily="34" charset="0"/>
              </a:rPr>
              <a:t>Verso bíblico</a:t>
            </a:r>
            <a:br>
              <a:rPr lang="es-MX" sz="4000" dirty="0">
                <a:solidFill>
                  <a:schemeClr val="bg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Eras Bold ITC" panose="020B0907030504020204" pitchFamily="34" charset="0"/>
              </a:rPr>
            </a:br>
            <a:r>
              <a:rPr lang="es-MX" sz="5300" u="sng" dirty="0">
                <a:solidFill>
                  <a:schemeClr val="bg1">
                    <a:lumMod val="95000"/>
                  </a:schemeClr>
                </a:solidFill>
                <a:effectLst/>
                <a:latin typeface="Eras Bold ITC" panose="020B0907030504020204" pitchFamily="34" charset="0"/>
              </a:rPr>
              <a:t>de memoria</a:t>
            </a:r>
            <a:endParaRPr lang="es-EC" sz="5300" u="sng" dirty="0">
              <a:solidFill>
                <a:schemeClr val="bg1">
                  <a:lumMod val="95000"/>
                </a:schemeClr>
              </a:solidFill>
              <a:effectLst/>
              <a:latin typeface="Eras Bold ITC" panose="020B0907030504020204" pitchFamily="34" charset="0"/>
            </a:endParaRPr>
          </a:p>
        </p:txBody>
      </p:sp>
      <p:sp>
        <p:nvSpPr>
          <p:cNvPr id="15" name="Subtítulo 10"/>
          <p:cNvSpPr txBox="1">
            <a:spLocks/>
          </p:cNvSpPr>
          <p:nvPr/>
        </p:nvSpPr>
        <p:spPr>
          <a:xfrm>
            <a:off x="5976254" y="1722949"/>
            <a:ext cx="6149503" cy="383621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3600" b="1" dirty="0"/>
              <a:t>“</a:t>
            </a:r>
            <a:r>
              <a:rPr lang="es-ES" sz="3600" b="1" dirty="0"/>
              <a:t>Dios es amor. Como los rayos de la luz del sol, el amor, la luz y el gozo fluyen de Él hacia todas sus criaturas.</a:t>
            </a:r>
            <a:r>
              <a:rPr lang="es-MX" sz="3600" b="1" dirty="0"/>
              <a:t>”</a:t>
            </a:r>
            <a:endParaRPr lang="es-EC" sz="3600" b="1" dirty="0"/>
          </a:p>
          <a:p>
            <a:r>
              <a:rPr lang="es-ES" sz="2000" i="1" dirty="0"/>
              <a:t>El Discurso Maestro de Jesucristo, pág. 67</a:t>
            </a:r>
            <a:r>
              <a:rPr lang="en-US" sz="2000" i="1" dirty="0"/>
              <a:t>.</a:t>
            </a:r>
            <a:endParaRPr lang="es-EC" sz="2000" i="1" dirty="0"/>
          </a:p>
        </p:txBody>
      </p:sp>
      <p:sp>
        <p:nvSpPr>
          <p:cNvPr id="11" name="Subtítulo 10"/>
          <p:cNvSpPr>
            <a:spLocks noGrp="1"/>
          </p:cNvSpPr>
          <p:nvPr>
            <p:ph type="subTitle" idx="1"/>
          </p:nvPr>
        </p:nvSpPr>
        <p:spPr>
          <a:xfrm>
            <a:off x="128362" y="76776"/>
            <a:ext cx="5702246" cy="4040909"/>
          </a:xfr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s-ES" sz="3600" b="1" dirty="0">
                <a:solidFill>
                  <a:schemeClr val="bg1"/>
                </a:solidFill>
              </a:rPr>
              <a:t>“Mirad cuál amor nos ha dado el Padre, para que seamos llamados hijos de Dios; por esto el mundo no nos conoce, porque no le conoció a Él</a:t>
            </a:r>
            <a:r>
              <a:rPr lang="es-MX" sz="3600" b="1" dirty="0">
                <a:solidFill>
                  <a:schemeClr val="bg1"/>
                </a:solidFill>
              </a:rPr>
              <a:t>.”</a:t>
            </a:r>
            <a:endParaRPr lang="es-ES" sz="3600" b="1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r>
              <a:rPr lang="es-EC" sz="2000" b="1" dirty="0">
                <a:solidFill>
                  <a:schemeClr val="bg1"/>
                </a:solidFill>
              </a:rPr>
              <a:t>(1 Juan 3:1)</a:t>
            </a:r>
            <a:endParaRPr lang="es-EC" sz="2000" dirty="0">
              <a:solidFill>
                <a:schemeClr val="bg1"/>
              </a:solidFill>
            </a:endParaRPr>
          </a:p>
        </p:txBody>
      </p:sp>
      <p:pic>
        <p:nvPicPr>
          <p:cNvPr id="3086" name="Picture 14" descr="Memorización - Iconos gratis de educación">
            <a:extLst>
              <a:ext uri="{FF2B5EF4-FFF2-40B4-BE49-F238E27FC236}">
                <a16:creationId xmlns:a16="http://schemas.microsoft.com/office/drawing/2014/main" id="{98FEFD7D-B396-68C1-8A36-C4B4F689C3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80" y="4238707"/>
            <a:ext cx="1436900" cy="143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1" name="Grupo 30">
            <a:extLst>
              <a:ext uri="{FF2B5EF4-FFF2-40B4-BE49-F238E27FC236}">
                <a16:creationId xmlns:a16="http://schemas.microsoft.com/office/drawing/2014/main" id="{28DF5CDE-2756-C6AA-A861-40FFC105A93C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32" name="CuadroTexto 31">
              <a:extLst>
                <a:ext uri="{FF2B5EF4-FFF2-40B4-BE49-F238E27FC236}">
                  <a16:creationId xmlns:a16="http://schemas.microsoft.com/office/drawing/2014/main" id="{B4C3D00F-8897-1527-FA59-9509FF666D60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33" name="Título 1">
              <a:extLst>
                <a:ext uri="{FF2B5EF4-FFF2-40B4-BE49-F238E27FC236}">
                  <a16:creationId xmlns:a16="http://schemas.microsoft.com/office/drawing/2014/main" id="{BF8CE826-8291-44EE-BF22-C865C1891C24}"/>
                </a:ext>
              </a:extLst>
            </p:cNvPr>
            <p:cNvSpPr txBox="1">
              <a:spLocks/>
            </p:cNvSpPr>
            <p:nvPr/>
          </p:nvSpPr>
          <p:spPr>
            <a:xfrm>
              <a:off x="3108790" y="6045983"/>
              <a:ext cx="5141591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Sábado, 4 de julio de 2026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sp>
          <p:nvSpPr>
            <p:cNvPr id="34" name="Flecha: pentágono 33">
              <a:extLst>
                <a:ext uri="{FF2B5EF4-FFF2-40B4-BE49-F238E27FC236}">
                  <a16:creationId xmlns:a16="http://schemas.microsoft.com/office/drawing/2014/main" id="{322D46F5-7435-A54C-A434-D530AC9ECDC2}"/>
                </a:ext>
              </a:extLst>
            </p:cNvPr>
            <p:cNvSpPr/>
            <p:nvPr/>
          </p:nvSpPr>
          <p:spPr>
            <a:xfrm>
              <a:off x="518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pic>
          <p:nvPicPr>
            <p:cNvPr id="36" name="Imagen 35">
              <a:extLst>
                <a:ext uri="{FF2B5EF4-FFF2-40B4-BE49-F238E27FC236}">
                  <a16:creationId xmlns:a16="http://schemas.microsoft.com/office/drawing/2014/main" id="{9B180B15-964A-C793-BBF0-360446E0932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37" name="Subtítulo 2">
              <a:extLst>
                <a:ext uri="{FF2B5EF4-FFF2-40B4-BE49-F238E27FC236}">
                  <a16:creationId xmlns:a16="http://schemas.microsoft.com/office/drawing/2014/main" id="{A669F20C-EA03-57AE-3193-0B947122FB90}"/>
                </a:ext>
              </a:extLst>
            </p:cNvPr>
            <p:cNvSpPr txBox="1">
              <a:spLocks/>
            </p:cNvSpPr>
            <p:nvPr/>
          </p:nvSpPr>
          <p:spPr>
            <a:xfrm>
              <a:off x="55357" y="6111020"/>
              <a:ext cx="2646279" cy="470081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92500"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Introducción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89075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8BF559B2-BFE4-FCAD-884C-1E8D4408C4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-4981"/>
            <a:ext cx="4793064" cy="4793064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6C4B6808-C68F-868B-B540-9F62AE0ADE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816CB22F-2E30-5476-9004-19CAFE5B21A5}"/>
              </a:ext>
            </a:extLst>
          </p:cNvPr>
          <p:cNvSpPr txBox="1"/>
          <p:nvPr/>
        </p:nvSpPr>
        <p:spPr>
          <a:xfrm>
            <a:off x="127618" y="4755346"/>
            <a:ext cx="1196845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¿Qué evidencia del amor de Dios se le ha dado a la humanidad?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C2D9A3EA-AE17-CD7B-70FF-1222EAE0CA71}"/>
              </a:ext>
            </a:extLst>
          </p:cNvPr>
          <p:cNvGrpSpPr/>
          <p:nvPr/>
        </p:nvGrpSpPr>
        <p:grpSpPr>
          <a:xfrm>
            <a:off x="-20260" y="5749158"/>
            <a:ext cx="12212260" cy="1108842"/>
            <a:chOff x="-20260" y="5749158"/>
            <a:chExt cx="12212260" cy="1108842"/>
          </a:xfrm>
        </p:grpSpPr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D7ED63BD-78D8-E5E8-B36F-19E5DDA47F98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4" name="Título 1">
              <a:extLst>
                <a:ext uri="{FF2B5EF4-FFF2-40B4-BE49-F238E27FC236}">
                  <a16:creationId xmlns:a16="http://schemas.microsoft.com/office/drawing/2014/main" id="{397ED30F-4776-9851-7A7E-B2FD4F1DBBAD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5663192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Dios es amor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8B9D07FA-40A3-590A-15F4-E7186639DE3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6" name="Flecha: pentágono 15">
              <a:extLst>
                <a:ext uri="{FF2B5EF4-FFF2-40B4-BE49-F238E27FC236}">
                  <a16:creationId xmlns:a16="http://schemas.microsoft.com/office/drawing/2014/main" id="{DF5F90B9-0181-7478-5B6F-E45FA3808E92}"/>
                </a:ext>
              </a:extLst>
            </p:cNvPr>
            <p:cNvSpPr/>
            <p:nvPr/>
          </p:nvSpPr>
          <p:spPr>
            <a:xfrm>
              <a:off x="-20260" y="574915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sp>
          <p:nvSpPr>
            <p:cNvPr id="17" name="Subtítulo 2">
              <a:extLst>
                <a:ext uri="{FF2B5EF4-FFF2-40B4-BE49-F238E27FC236}">
                  <a16:creationId xmlns:a16="http://schemas.microsoft.com/office/drawing/2014/main" id="{ACA5E237-3C22-8B79-02C1-281C1B684412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Domingo</a:t>
              </a:r>
            </a:p>
          </p:txBody>
        </p:sp>
      </p:grpSp>
      <p:sp>
        <p:nvSpPr>
          <p:cNvPr id="5" name="Bocadillo: rectángulo 4">
            <a:extLst>
              <a:ext uri="{FF2B5EF4-FFF2-40B4-BE49-F238E27FC236}">
                <a16:creationId xmlns:a16="http://schemas.microsoft.com/office/drawing/2014/main" id="{B01BDAB1-38A6-1E1F-C2CA-62E680C926EC}"/>
              </a:ext>
            </a:extLst>
          </p:cNvPr>
          <p:cNvSpPr/>
          <p:nvPr/>
        </p:nvSpPr>
        <p:spPr>
          <a:xfrm>
            <a:off x="1237610" y="3826608"/>
            <a:ext cx="3386295" cy="775460"/>
          </a:xfrm>
          <a:prstGeom prst="wedgeRectCallout">
            <a:avLst>
              <a:gd name="adj1" fmla="val 2369"/>
              <a:gd name="adj2" fmla="val -12085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dirty="0">
                <a:solidFill>
                  <a:schemeClr val="tx1"/>
                </a:solidFill>
                <a:latin typeface="Bw Modelica" panose="00000600000000000000" pitchFamily="50" charset="0"/>
              </a:rPr>
              <a:t>…Por eso me apresuré a huir a Tarsis; porque sabía yo que tú eres Dios clemente y piadoso, tardo en enojarte, y de grande misericordia, y que te arrepientes del mal.</a:t>
            </a:r>
          </a:p>
        </p:txBody>
      </p:sp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9B8247EB-21A8-C427-E81B-8AD128271F8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50688411"/>
              </p:ext>
            </p:extLst>
          </p:nvPr>
        </p:nvGraphicFramePr>
        <p:xfrm>
          <a:off x="5089483" y="166765"/>
          <a:ext cx="6912785" cy="46551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327277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EB05ED16-170E-4ABA-A9FC-1E534D3C80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4406F9E-8032-48B2-A5A9-66A0B019D8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5" grpId="0" animBg="1"/>
      <p:bldGraphic spid="6" grpId="0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33A1D7C9-B977-3E96-9871-F312215B0A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7714" y="0"/>
            <a:ext cx="5894285" cy="5894285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33738" y="4691310"/>
            <a:ext cx="620997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¿Cuál era el propósito de Dios al enviar a su Hijo?</a:t>
            </a:r>
            <a:endParaRPr lang="es-MX" sz="3200" b="1" dirty="0">
              <a:ln w="0"/>
              <a:effectLst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19" name="Grupo 18">
            <a:extLst>
              <a:ext uri="{FF2B5EF4-FFF2-40B4-BE49-F238E27FC236}">
                <a16:creationId xmlns:a16="http://schemas.microsoft.com/office/drawing/2014/main" id="{7349E2B5-AD24-1FCD-13BD-2404FA648B3F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D40F701A-87ED-2E8F-E482-C323E86EE98D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6" name="Título 1">
              <a:extLst>
                <a:ext uri="{FF2B5EF4-FFF2-40B4-BE49-F238E27FC236}">
                  <a16:creationId xmlns:a16="http://schemas.microsoft.com/office/drawing/2014/main" id="{3BCF6E82-319A-0E65-1E5D-454E3CCE8E51}"/>
                </a:ext>
              </a:extLst>
            </p:cNvPr>
            <p:cNvSpPr txBox="1">
              <a:spLocks/>
            </p:cNvSpPr>
            <p:nvPr/>
          </p:nvSpPr>
          <p:spPr>
            <a:xfrm>
              <a:off x="3108793" y="6038820"/>
              <a:ext cx="5931297" cy="522869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Dios es amor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7" name="Imagen 16">
              <a:extLst>
                <a:ext uri="{FF2B5EF4-FFF2-40B4-BE49-F238E27FC236}">
                  <a16:creationId xmlns:a16="http://schemas.microsoft.com/office/drawing/2014/main" id="{863B32B0-853A-155E-EC90-CCCF1C1EA2D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8" name="Flecha: pentágono 17">
              <a:extLst>
                <a:ext uri="{FF2B5EF4-FFF2-40B4-BE49-F238E27FC236}">
                  <a16:creationId xmlns:a16="http://schemas.microsoft.com/office/drawing/2014/main" id="{52BE2186-3CFD-C1D0-446B-F01009DC8C20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4" name="Subtítulo 2">
              <a:extLst>
                <a:ext uri="{FF2B5EF4-FFF2-40B4-BE49-F238E27FC236}">
                  <a16:creationId xmlns:a16="http://schemas.microsoft.com/office/drawing/2014/main" id="{0E3980FF-EA6E-F3E6-DD4F-17F74A886259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Domingo</a:t>
              </a:r>
            </a:p>
          </p:txBody>
        </p:sp>
      </p:grpSp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55761992-BBC5-9F6D-2FDE-EF9C36D7700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30810683"/>
              </p:ext>
            </p:extLst>
          </p:nvPr>
        </p:nvGraphicFramePr>
        <p:xfrm>
          <a:off x="191585" y="204450"/>
          <a:ext cx="5904415" cy="44830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5" name="Bocadillo: rectángulo 4">
            <a:extLst>
              <a:ext uri="{FF2B5EF4-FFF2-40B4-BE49-F238E27FC236}">
                <a16:creationId xmlns:a16="http://schemas.microsoft.com/office/drawing/2014/main" id="{6E559EC8-F418-0E34-CC9E-DB66A1966F2C}"/>
              </a:ext>
            </a:extLst>
          </p:cNvPr>
          <p:cNvSpPr/>
          <p:nvPr/>
        </p:nvSpPr>
        <p:spPr>
          <a:xfrm>
            <a:off x="9556131" y="2581605"/>
            <a:ext cx="2188878" cy="584775"/>
          </a:xfrm>
          <a:prstGeom prst="wedgeRectCallout">
            <a:avLst>
              <a:gd name="adj1" fmla="val 2369"/>
              <a:gd name="adj2" fmla="val -12085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>
                <a:solidFill>
                  <a:schemeClr val="tx1"/>
                </a:solidFill>
                <a:latin typeface="Bw Modelica" panose="00000600000000000000" pitchFamily="50" charset="0"/>
              </a:rPr>
              <a:t>1. </a:t>
            </a:r>
            <a:r>
              <a:rPr lang="es-ES" sz="1400" dirty="0">
                <a:solidFill>
                  <a:schemeClr val="tx1"/>
                </a:solidFill>
                <a:latin typeface="Bw Modelica" panose="00000600000000000000" pitchFamily="50" charset="0"/>
              </a:rPr>
              <a:t>Señor, muéstranos el Padre, y nos basta.</a:t>
            </a:r>
          </a:p>
        </p:txBody>
      </p:sp>
      <p:sp>
        <p:nvSpPr>
          <p:cNvPr id="7" name="Bocadillo: rectángulo 6">
            <a:extLst>
              <a:ext uri="{FF2B5EF4-FFF2-40B4-BE49-F238E27FC236}">
                <a16:creationId xmlns:a16="http://schemas.microsoft.com/office/drawing/2014/main" id="{3414C467-0019-702E-EB70-9B58BC17D9FA}"/>
              </a:ext>
            </a:extLst>
          </p:cNvPr>
          <p:cNvSpPr/>
          <p:nvPr/>
        </p:nvSpPr>
        <p:spPr>
          <a:xfrm>
            <a:off x="6431305" y="3449543"/>
            <a:ext cx="3840463" cy="719480"/>
          </a:xfrm>
          <a:prstGeom prst="wedgeRectCallout">
            <a:avLst>
              <a:gd name="adj1" fmla="val 1061"/>
              <a:gd name="adj2" fmla="val -9990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>
                <a:solidFill>
                  <a:schemeClr val="tx1"/>
                </a:solidFill>
                <a:latin typeface="Bw Modelica" panose="00000600000000000000" pitchFamily="50" charset="0"/>
              </a:rPr>
              <a:t>2. </a:t>
            </a:r>
            <a:r>
              <a:rPr lang="es-ES" sz="1400" dirty="0">
                <a:solidFill>
                  <a:schemeClr val="tx1"/>
                </a:solidFill>
                <a:latin typeface="Bw Modelica" panose="00000600000000000000" pitchFamily="50" charset="0"/>
              </a:rPr>
              <a:t>¿Tanto tiempo hace que estoy con vosotros, y no me has conocido, Felipe? El que me ha visto a mí, ha visto al Padre...</a:t>
            </a:r>
          </a:p>
        </p:txBody>
      </p:sp>
    </p:spTree>
    <p:extLst>
      <p:ext uri="{BB962C8B-B14F-4D97-AF65-F5344CB8AC3E}">
        <p14:creationId xmlns:p14="http://schemas.microsoft.com/office/powerpoint/2010/main" val="3038266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B8B01A48-5158-4B01-95A5-B542329FAA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382CD36A-3E34-4B81-8C4A-E26306AF17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A0E1A7E0-C695-4256-9F22-C68D3E88E4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9" grpId="0">
        <p:bldSub>
          <a:bldDgm bld="one"/>
        </p:bldSub>
      </p:bldGraphic>
      <p:bldP spid="5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FC00C1-AA8A-12DB-EDEF-E57201FFD8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7326E1CA-6EAD-4AB0-32FD-CB9A1E7503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260" y="0"/>
            <a:ext cx="5589759" cy="5772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A7DF1F5B-9B61-A7B9-E552-4D00362834FD}"/>
              </a:ext>
            </a:extLst>
          </p:cNvPr>
          <p:cNvSpPr txBox="1"/>
          <p:nvPr/>
        </p:nvSpPr>
        <p:spPr>
          <a:xfrm>
            <a:off x="5459495" y="4695090"/>
            <a:ext cx="670634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¿Cómo describió Jesús su misión terrenal?</a:t>
            </a:r>
          </a:p>
        </p:txBody>
      </p:sp>
      <p:grpSp>
        <p:nvGrpSpPr>
          <p:cNvPr id="19" name="Grupo 18">
            <a:extLst>
              <a:ext uri="{FF2B5EF4-FFF2-40B4-BE49-F238E27FC236}">
                <a16:creationId xmlns:a16="http://schemas.microsoft.com/office/drawing/2014/main" id="{533B1A7A-4FF1-2A51-DAE8-0DF778DC9AA5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D6AEE19D-CB60-FD45-F6CE-FDB53B1A1EDF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6" name="Título 1">
              <a:extLst>
                <a:ext uri="{FF2B5EF4-FFF2-40B4-BE49-F238E27FC236}">
                  <a16:creationId xmlns:a16="http://schemas.microsoft.com/office/drawing/2014/main" id="{44D4DC5A-2354-BA1B-A880-FDFED29530F5}"/>
                </a:ext>
              </a:extLst>
            </p:cNvPr>
            <p:cNvSpPr txBox="1">
              <a:spLocks/>
            </p:cNvSpPr>
            <p:nvPr/>
          </p:nvSpPr>
          <p:spPr>
            <a:xfrm>
              <a:off x="3108793" y="6038820"/>
              <a:ext cx="5931297" cy="522869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La misión de Jesús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7" name="Imagen 16">
              <a:extLst>
                <a:ext uri="{FF2B5EF4-FFF2-40B4-BE49-F238E27FC236}">
                  <a16:creationId xmlns:a16="http://schemas.microsoft.com/office/drawing/2014/main" id="{6FE6F0A9-D70D-3A9E-63D5-4DDB5DC6BDC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8" name="Flecha: pentágono 17">
              <a:extLst>
                <a:ext uri="{FF2B5EF4-FFF2-40B4-BE49-F238E27FC236}">
                  <a16:creationId xmlns:a16="http://schemas.microsoft.com/office/drawing/2014/main" id="{75A63DDB-8BBB-3DFB-1382-F891EFCA2C8F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4" name="Subtítulo 2">
              <a:extLst>
                <a:ext uri="{FF2B5EF4-FFF2-40B4-BE49-F238E27FC236}">
                  <a16:creationId xmlns:a16="http://schemas.microsoft.com/office/drawing/2014/main" id="{CFBD3528-CC90-93D5-AC66-1A12ADE9A264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</p:grpSp>
      <p:graphicFrame>
        <p:nvGraphicFramePr>
          <p:cNvPr id="11" name="Diagrama 10">
            <a:extLst>
              <a:ext uri="{FF2B5EF4-FFF2-40B4-BE49-F238E27FC236}">
                <a16:creationId xmlns:a16="http://schemas.microsoft.com/office/drawing/2014/main" id="{44FF6AC6-F1FF-EF32-07D5-94F57CB331D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08123038"/>
              </p:ext>
            </p:extLst>
          </p:nvPr>
        </p:nvGraphicFramePr>
        <p:xfrm>
          <a:off x="5657222" y="102973"/>
          <a:ext cx="6420895" cy="46021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54CC730A-B279-FB3D-8BBF-86FB930EB6B7}"/>
              </a:ext>
            </a:extLst>
          </p:cNvPr>
          <p:cNvSpPr txBox="1"/>
          <p:nvPr/>
        </p:nvSpPr>
        <p:spPr>
          <a:xfrm>
            <a:off x="0" y="2624544"/>
            <a:ext cx="5569499" cy="553998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s-ES" sz="1500" dirty="0">
                <a:latin typeface="Bw Modelica" panose="00000600000000000000" pitchFamily="50" charset="0"/>
              </a:rPr>
              <a:t>Al acercarse a las personas con amor y compasión, Jesús ganaba su confianza y las guiaba hacia el reino de Dios.</a:t>
            </a:r>
            <a:endParaRPr lang="es-EC" sz="1500" dirty="0">
              <a:latin typeface="Bw Modelica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0555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8E20B6DB-72C8-471A-B3AD-CEEB43D318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D75A5487-C7E3-4FE1-971D-D3D3D3BFE4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82664C96-DFCB-4910-983B-F0A25834C5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D1B4FAF6-A660-46EC-9959-3E14F539CF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11" grpId="0">
        <p:bldSub>
          <a:bldDgm bld="one"/>
        </p:bldSub>
      </p:bldGraphic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A153987-FF1E-182E-8994-71D7A5F8B14E}"/>
              </a:ext>
            </a:extLst>
          </p:cNvPr>
          <p:cNvSpPr txBox="1"/>
          <p:nvPr/>
        </p:nvSpPr>
        <p:spPr>
          <a:xfrm>
            <a:off x="4642338" y="4233298"/>
            <a:ext cx="750290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Aunque lleno de amor y compasión, ¿cómo demostró Cristo su fidelidad al reprender el mal?</a:t>
            </a:r>
            <a:endParaRPr lang="es-MX" sz="3200" b="1" dirty="0">
              <a:ln w="0"/>
              <a:effectLst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89636B61-AF73-576A-A18F-78E7CF7D6DBF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19" name="CuadroTexto 18">
              <a:extLst>
                <a:ext uri="{FF2B5EF4-FFF2-40B4-BE49-F238E27FC236}">
                  <a16:creationId xmlns:a16="http://schemas.microsoft.com/office/drawing/2014/main" id="{87CA5EAC-4025-E610-D206-0717B81D8C4C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20" name="Título 1">
              <a:extLst>
                <a:ext uri="{FF2B5EF4-FFF2-40B4-BE49-F238E27FC236}">
                  <a16:creationId xmlns:a16="http://schemas.microsoft.com/office/drawing/2014/main" id="{16E237C1-E5F0-EC1D-75DB-FC1698B00ECF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5663192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La misión de Jesús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21" name="Imagen 20">
              <a:extLst>
                <a:ext uri="{FF2B5EF4-FFF2-40B4-BE49-F238E27FC236}">
                  <a16:creationId xmlns:a16="http://schemas.microsoft.com/office/drawing/2014/main" id="{C4FEBDCB-76D8-4777-D67F-7B5D3EE2D30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22" name="Flecha: pentágono 21">
              <a:extLst>
                <a:ext uri="{FF2B5EF4-FFF2-40B4-BE49-F238E27FC236}">
                  <a16:creationId xmlns:a16="http://schemas.microsoft.com/office/drawing/2014/main" id="{6AE3EB27-4D6B-F76B-48FE-DFA16F17718E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23" name="Subtítulo 2">
              <a:extLst>
                <a:ext uri="{FF2B5EF4-FFF2-40B4-BE49-F238E27FC236}">
                  <a16:creationId xmlns:a16="http://schemas.microsoft.com/office/drawing/2014/main" id="{D3017B97-D482-1AA9-12F1-DFF49C9C06C7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</p:grpSp>
      <p:pic>
        <p:nvPicPr>
          <p:cNvPr id="6" name="Imagen 5">
            <a:extLst>
              <a:ext uri="{FF2B5EF4-FFF2-40B4-BE49-F238E27FC236}">
                <a16:creationId xmlns:a16="http://schemas.microsoft.com/office/drawing/2014/main" id="{8628A95A-19B0-5411-7591-9085110FBFC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99"/>
          <a:stretch/>
        </p:blipFill>
        <p:spPr>
          <a:xfrm>
            <a:off x="4642338" y="0"/>
            <a:ext cx="7549661" cy="4280598"/>
          </a:xfrm>
          <a:prstGeom prst="rect">
            <a:avLst/>
          </a:prstGeom>
        </p:spPr>
      </p:pic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18DED925-DA60-5FAA-2697-4F9D3CDF4E3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26628708"/>
              </p:ext>
            </p:extLst>
          </p:nvPr>
        </p:nvGraphicFramePr>
        <p:xfrm>
          <a:off x="176715" y="68351"/>
          <a:ext cx="4314898" cy="5558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2" name="CuadroTexto 11">
            <a:extLst>
              <a:ext uri="{FF2B5EF4-FFF2-40B4-BE49-F238E27FC236}">
                <a16:creationId xmlns:a16="http://schemas.microsoft.com/office/drawing/2014/main" id="{6A6283C7-A941-4635-4CB3-CBE8BABD319F}"/>
              </a:ext>
            </a:extLst>
          </p:cNvPr>
          <p:cNvSpPr txBox="1"/>
          <p:nvPr/>
        </p:nvSpPr>
        <p:spPr>
          <a:xfrm>
            <a:off x="4642338" y="3655637"/>
            <a:ext cx="7549662" cy="61555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s-ES" sz="1700" dirty="0">
                <a:latin typeface="Bw Modelica" panose="00000600000000000000" pitchFamily="50" charset="0"/>
              </a:rPr>
              <a:t>El verdadero amor no ignora el error, sino que busca corregirlo con humildad, compasión y fidelidad a la verdad.</a:t>
            </a:r>
            <a:endParaRPr lang="es-EC" sz="1700" dirty="0">
              <a:latin typeface="Bw Modelica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6739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9D041828-6AD9-46A5-9720-92B6CDC6F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EBB866DD-D083-4ED5-84F5-2F33000EBA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9" grpId="0">
        <p:bldSub>
          <a:bldDgm bld="one"/>
        </p:bldSub>
      </p:bldGraphic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06F5503E-6015-89AB-4E2B-B06806A10B3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3" r="5654"/>
          <a:stretch/>
        </p:blipFill>
        <p:spPr>
          <a:xfrm>
            <a:off x="0" y="0"/>
            <a:ext cx="5068895" cy="6735504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5068895" y="4747753"/>
            <a:ext cx="707634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¿Qué pesada carga llevó nuestro Salvador durante su vida?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13" name="Grupo 12">
            <a:extLst>
              <a:ext uri="{FF2B5EF4-FFF2-40B4-BE49-F238E27FC236}">
                <a16:creationId xmlns:a16="http://schemas.microsoft.com/office/drawing/2014/main" id="{634AF310-3462-69D6-75EC-1091390C0430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id="{DFB52B49-D73B-448A-2CB2-2965A58CD47B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5" name="Título 1">
              <a:extLst>
                <a:ext uri="{FF2B5EF4-FFF2-40B4-BE49-F238E27FC236}">
                  <a16:creationId xmlns:a16="http://schemas.microsoft.com/office/drawing/2014/main" id="{DFBF7428-104C-B4B2-10CC-D4EC4F6EC61F}"/>
                </a:ext>
              </a:extLst>
            </p:cNvPr>
            <p:cNvSpPr txBox="1">
              <a:spLocks/>
            </p:cNvSpPr>
            <p:nvPr/>
          </p:nvSpPr>
          <p:spPr>
            <a:xfrm>
              <a:off x="3108793" y="6068135"/>
              <a:ext cx="5370189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Una vida de abnegación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2BC79857-87A2-5D00-9223-5F255801B56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7" name="Flecha: pentágono 16">
              <a:extLst>
                <a:ext uri="{FF2B5EF4-FFF2-40B4-BE49-F238E27FC236}">
                  <a16:creationId xmlns:a16="http://schemas.microsoft.com/office/drawing/2014/main" id="{0D4002F5-7524-2E76-DC66-724713A7E229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8" name="Subtítulo 2">
              <a:extLst>
                <a:ext uri="{FF2B5EF4-FFF2-40B4-BE49-F238E27FC236}">
                  <a16:creationId xmlns:a16="http://schemas.microsoft.com/office/drawing/2014/main" id="{F9242B28-4DB5-2A31-2A7F-FAB21C0A4F01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Martes</a:t>
              </a:r>
            </a:p>
          </p:txBody>
        </p:sp>
      </p:grp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3231F016-A005-35B5-8068-BB47603A6D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04082573"/>
              </p:ext>
            </p:extLst>
          </p:nvPr>
        </p:nvGraphicFramePr>
        <p:xfrm>
          <a:off x="5225144" y="166765"/>
          <a:ext cx="6812782" cy="45809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712826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680B4DF0-7777-449B-8BC5-128CB95E23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A56FA087-F3E2-4A96-8037-C4ACABD849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EEABFEA6-5D8E-4B4B-B2C9-30FF763E55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8" grpId="0">
        <p:bldSub>
          <a:bldDgm bld="one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Las siete palabras de Jesús en la cruz: Mensajes de amor y redención  durante la Semana Santa - Diario La Libertad.">
            <a:extLst>
              <a:ext uri="{FF2B5EF4-FFF2-40B4-BE49-F238E27FC236}">
                <a16:creationId xmlns:a16="http://schemas.microsoft.com/office/drawing/2014/main" id="{6362BFED-72F1-30A1-6779-D15C5F09FD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0" r="59114"/>
          <a:stretch/>
        </p:blipFill>
        <p:spPr bwMode="auto">
          <a:xfrm>
            <a:off x="8860028" y="1"/>
            <a:ext cx="3331972" cy="5832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93518" y="4215525"/>
            <a:ext cx="876080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n w="0"/>
                <a:latin typeface="Noto Sans ExtBd" panose="020B0902040504020204"/>
              </a:rPr>
              <a:t>¿Qué nos enseña el abundante flujo del amor de Dios sobre nuestro Padre celestial?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AE632D20-6D3D-9DFE-1F53-4AC4DF65D8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pSp>
        <p:nvGrpSpPr>
          <p:cNvPr id="6" name="Grupo 5">
            <a:extLst>
              <a:ext uri="{FF2B5EF4-FFF2-40B4-BE49-F238E27FC236}">
                <a16:creationId xmlns:a16="http://schemas.microsoft.com/office/drawing/2014/main" id="{27B1FB54-FBF4-F611-9F05-9E9F936B883D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07DDBDF8-C0B4-1DC2-5775-A0D1EC6927F2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8" name="Título 1">
              <a:extLst>
                <a:ext uri="{FF2B5EF4-FFF2-40B4-BE49-F238E27FC236}">
                  <a16:creationId xmlns:a16="http://schemas.microsoft.com/office/drawing/2014/main" id="{005C6BA0-19DE-05DF-86BC-5F2AB6C2BEB3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557338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Una vida de abnegación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D90E19B4-EF88-6E86-06C7-A2D42230514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1" name="Flecha: pentágono 10">
              <a:extLst>
                <a:ext uri="{FF2B5EF4-FFF2-40B4-BE49-F238E27FC236}">
                  <a16:creationId xmlns:a16="http://schemas.microsoft.com/office/drawing/2014/main" id="{C047FFA3-C51E-FB79-A2C1-79005119820E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2" name="Subtítulo 2">
              <a:extLst>
                <a:ext uri="{FF2B5EF4-FFF2-40B4-BE49-F238E27FC236}">
                  <a16:creationId xmlns:a16="http://schemas.microsoft.com/office/drawing/2014/main" id="{64182747-8FD4-DE15-DC49-9EC2C587F7D0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Martes</a:t>
              </a:r>
            </a:p>
          </p:txBody>
        </p:sp>
      </p:grpSp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C25E1224-E58C-72B9-2300-D441043A4B7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64533377"/>
              </p:ext>
            </p:extLst>
          </p:nvPr>
        </p:nvGraphicFramePr>
        <p:xfrm>
          <a:off x="329426" y="296311"/>
          <a:ext cx="8288992" cy="4344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726723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82259452-3E4E-4911-B4E9-F18C94C758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769E974F-B184-4F01-83DD-E104F6EFE4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FED4457E-FDEF-4EE1-BDB1-A88B3E911D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59BFB850-2654-4B87-88FA-AE4876EFC5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75D93E65-E9E6-4B61-B541-9DE76CAB72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10" grpId="0">
        <p:bldSub>
          <a:bldDgm bld="one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46F13217-2A54-FB9A-7B2D-617D1B550C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67B2C686-658D-FA1F-D695-7FDA23AA8129}"/>
              </a:ext>
            </a:extLst>
          </p:cNvPr>
          <p:cNvSpPr txBox="1"/>
          <p:nvPr/>
        </p:nvSpPr>
        <p:spPr>
          <a:xfrm>
            <a:off x="167270" y="203761"/>
            <a:ext cx="324917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oto Sans ExtBd" panose="020B0902040504020204"/>
              </a:rPr>
              <a:t>¿Cuál es el fundamento de la salvación de nuestras almas?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5C72C0F-ABA5-9E38-F256-9A67823C10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B3F1027D-96B9-D239-F5AC-EEE2CE125445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CC266359-9DC2-C5D4-3DF3-671CCBF1E39E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3" name="Título 1">
              <a:extLst>
                <a:ext uri="{FF2B5EF4-FFF2-40B4-BE49-F238E27FC236}">
                  <a16:creationId xmlns:a16="http://schemas.microsoft.com/office/drawing/2014/main" id="{135AE249-2CD5-C726-ED29-64725FC3DEBF}"/>
                </a:ext>
              </a:extLst>
            </p:cNvPr>
            <p:cNvSpPr txBox="1">
              <a:spLocks/>
            </p:cNvSpPr>
            <p:nvPr/>
          </p:nvSpPr>
          <p:spPr>
            <a:xfrm>
              <a:off x="3108793" y="6068135"/>
              <a:ext cx="5827097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Nuestro Sustituto y Garantía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FCF970ED-D97E-DE90-84ED-C938D0DA16A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5" name="Flecha: pentágono 14">
              <a:extLst>
                <a:ext uri="{FF2B5EF4-FFF2-40B4-BE49-F238E27FC236}">
                  <a16:creationId xmlns:a16="http://schemas.microsoft.com/office/drawing/2014/main" id="{EA06B0AC-64E5-3836-F6F7-42342456EBB0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6" name="Subtítulo 2">
              <a:extLst>
                <a:ext uri="{FF2B5EF4-FFF2-40B4-BE49-F238E27FC236}">
                  <a16:creationId xmlns:a16="http://schemas.microsoft.com/office/drawing/2014/main" id="{26E17319-6E46-A8E0-AD17-C19CAC96CC23}"/>
                </a:ext>
              </a:extLst>
            </p:cNvPr>
            <p:cNvSpPr txBox="1">
              <a:spLocks/>
            </p:cNvSpPr>
            <p:nvPr/>
          </p:nvSpPr>
          <p:spPr>
            <a:xfrm>
              <a:off x="93518" y="6087307"/>
              <a:ext cx="2395033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Miércoles</a:t>
              </a:r>
            </a:p>
          </p:txBody>
        </p:sp>
      </p:grpSp>
      <p:graphicFrame>
        <p:nvGraphicFramePr>
          <p:cNvPr id="17" name="Diagrama 16">
            <a:extLst>
              <a:ext uri="{FF2B5EF4-FFF2-40B4-BE49-F238E27FC236}">
                <a16:creationId xmlns:a16="http://schemas.microsoft.com/office/drawing/2014/main" id="{AD4E399F-F339-0CBE-D98E-8F66519000B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06882865"/>
              </p:ext>
            </p:extLst>
          </p:nvPr>
        </p:nvGraphicFramePr>
        <p:xfrm>
          <a:off x="6970467" y="704148"/>
          <a:ext cx="4846396" cy="4633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E3B726B4-A9DE-6EA7-5989-37BD9432F765}"/>
              </a:ext>
            </a:extLst>
          </p:cNvPr>
          <p:cNvSpPr txBox="1"/>
          <p:nvPr/>
        </p:nvSpPr>
        <p:spPr>
          <a:xfrm>
            <a:off x="2096623" y="4285713"/>
            <a:ext cx="2639634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400" dirty="0">
                <a:solidFill>
                  <a:schemeClr val="bg1"/>
                </a:solidFill>
                <a:latin typeface="Bw Modelica" panose="00000600000000000000" pitchFamily="50" charset="0"/>
              </a:rPr>
              <a:t>Los pecados de la humanidad fueron imputados a Cristo para que, por la fe, su justicia pudiera ser imputada al creyente.</a:t>
            </a:r>
            <a:endParaRPr lang="es-EC" sz="1400" dirty="0">
              <a:solidFill>
                <a:schemeClr val="bg1"/>
              </a:solidFill>
              <a:latin typeface="Bw Modelica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9435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graphicEl>
                                              <a:dgm id="{DE88F729-003C-480C-B2C6-A764B77E99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17" grpId="0">
        <p:bldSub>
          <a:bldDgm bld="one"/>
        </p:bldSub>
      </p:bldGraphic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F7C92A-68AD-CE15-48DC-18B4BC78B1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2FCDCF2F-414F-BC78-C488-A807E06D3702}"/>
              </a:ext>
            </a:extLst>
          </p:cNvPr>
          <p:cNvSpPr txBox="1"/>
          <p:nvPr/>
        </p:nvSpPr>
        <p:spPr>
          <a:xfrm>
            <a:off x="27015" y="4603308"/>
            <a:ext cx="1203496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¿Qué hizo Cristo por nuestra redención que supera cualquier esfuerzo o sabiduría humana?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AA67C61B-F23C-A364-2CB4-40822A9DD5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pSp>
        <p:nvGrpSpPr>
          <p:cNvPr id="6" name="Grupo 5">
            <a:extLst>
              <a:ext uri="{FF2B5EF4-FFF2-40B4-BE49-F238E27FC236}">
                <a16:creationId xmlns:a16="http://schemas.microsoft.com/office/drawing/2014/main" id="{B1C1FD86-480E-CF5A-F7EB-A4927477DEDE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1BBB07CB-E602-2E6B-0602-CDE8A5A7AF83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8" name="Título 1">
              <a:extLst>
                <a:ext uri="{FF2B5EF4-FFF2-40B4-BE49-F238E27FC236}">
                  <a16:creationId xmlns:a16="http://schemas.microsoft.com/office/drawing/2014/main" id="{5B4E8887-0994-5DD5-C5DF-788670571CD7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557338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Nuestro Sustituto y Garantía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BFAA40A8-BF7F-BF1E-04A0-32BE44CF52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1" name="Flecha: pentágono 10">
              <a:extLst>
                <a:ext uri="{FF2B5EF4-FFF2-40B4-BE49-F238E27FC236}">
                  <a16:creationId xmlns:a16="http://schemas.microsoft.com/office/drawing/2014/main" id="{704BAB93-AFA8-01DC-836E-EA7F9A2D02A2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2" name="Subtítulo 2">
              <a:extLst>
                <a:ext uri="{FF2B5EF4-FFF2-40B4-BE49-F238E27FC236}">
                  <a16:creationId xmlns:a16="http://schemas.microsoft.com/office/drawing/2014/main" id="{CE71C787-F819-F6AF-61F0-6C4597E40B7F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520472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Miércoles</a:t>
              </a:r>
            </a:p>
          </p:txBody>
        </p:sp>
      </p:grp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CAAAD1EA-A27A-AAE7-D72C-B0ABB8C3AB3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63415708"/>
              </p:ext>
            </p:extLst>
          </p:nvPr>
        </p:nvGraphicFramePr>
        <p:xfrm>
          <a:off x="93519" y="39934"/>
          <a:ext cx="7235976" cy="47895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0" name="Imagen 9">
            <a:extLst>
              <a:ext uri="{FF2B5EF4-FFF2-40B4-BE49-F238E27FC236}">
                <a16:creationId xmlns:a16="http://schemas.microsoft.com/office/drawing/2014/main" id="{A31DA7FA-A3F9-3DA8-FF53-DBF935832A5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0814" y="-39935"/>
            <a:ext cx="4221186" cy="4789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038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80B4DF0-7777-449B-8BC5-128CB95E23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56FA087-F3E2-4A96-8037-C4ACABD849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EABFEA6-5D8E-4B4B-B2C9-30FF763E55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4" grpId="0">
        <p:bldSub>
          <a:bldDgm bld="one"/>
        </p:bldSub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E5F06A-D17B-F3CB-AA44-38A9597CE3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06ACDB4B-C840-67C7-43C4-217F5E20EAE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647"/>
          <a:stretch/>
        </p:blipFill>
        <p:spPr>
          <a:xfrm>
            <a:off x="0" y="1577250"/>
            <a:ext cx="6883591" cy="4333386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9D44BF05-1B5A-BFC7-DAEA-E6F0F61D4CF9}"/>
              </a:ext>
            </a:extLst>
          </p:cNvPr>
          <p:cNvSpPr txBox="1"/>
          <p:nvPr/>
        </p:nvSpPr>
        <p:spPr>
          <a:xfrm>
            <a:off x="93518" y="14233"/>
            <a:ext cx="679007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¿Qué pudo testificar Juan acerca de nuestro Abogado ante el trono de Dios?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9A6219C5-7917-BDE9-2E00-CEAEC7741F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pSp>
        <p:nvGrpSpPr>
          <p:cNvPr id="6" name="Grupo 5">
            <a:extLst>
              <a:ext uri="{FF2B5EF4-FFF2-40B4-BE49-F238E27FC236}">
                <a16:creationId xmlns:a16="http://schemas.microsoft.com/office/drawing/2014/main" id="{950E934C-D216-8916-64BF-D7144BA30CB5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70A970CB-E0EE-5E77-987A-D2A8008ABE88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8" name="Título 1">
              <a:extLst>
                <a:ext uri="{FF2B5EF4-FFF2-40B4-BE49-F238E27FC236}">
                  <a16:creationId xmlns:a16="http://schemas.microsoft.com/office/drawing/2014/main" id="{B40BCF7F-4FB6-DC3D-8C5C-0E110DF3D051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557338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Nuestro Sustituto y Garantía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1D57D069-BA10-C6E6-B4A3-AEE13F958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1" name="Flecha: pentágono 10">
              <a:extLst>
                <a:ext uri="{FF2B5EF4-FFF2-40B4-BE49-F238E27FC236}">
                  <a16:creationId xmlns:a16="http://schemas.microsoft.com/office/drawing/2014/main" id="{33BB2358-BBFB-F8C9-D612-9A321EF7EBFB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2" name="Subtítulo 2">
              <a:extLst>
                <a:ext uri="{FF2B5EF4-FFF2-40B4-BE49-F238E27FC236}">
                  <a16:creationId xmlns:a16="http://schemas.microsoft.com/office/drawing/2014/main" id="{E9DAEE24-8920-13E4-1416-00A57FD0EA82}"/>
                </a:ext>
              </a:extLst>
            </p:cNvPr>
            <p:cNvSpPr txBox="1">
              <a:spLocks/>
            </p:cNvSpPr>
            <p:nvPr/>
          </p:nvSpPr>
          <p:spPr>
            <a:xfrm>
              <a:off x="93518" y="6087307"/>
              <a:ext cx="2421081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Miércoles</a:t>
              </a:r>
            </a:p>
          </p:txBody>
        </p:sp>
      </p:grp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2B9E3CEF-FF4C-72A8-390A-01FC152F981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33843890"/>
              </p:ext>
            </p:extLst>
          </p:nvPr>
        </p:nvGraphicFramePr>
        <p:xfrm>
          <a:off x="7124280" y="296311"/>
          <a:ext cx="4863403" cy="52876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0" name="Bocadillo: rectángulo 9">
            <a:extLst>
              <a:ext uri="{FF2B5EF4-FFF2-40B4-BE49-F238E27FC236}">
                <a16:creationId xmlns:a16="http://schemas.microsoft.com/office/drawing/2014/main" id="{CEA89B9F-D5F3-8EE5-7B2F-F1D3F71E4D39}"/>
              </a:ext>
            </a:extLst>
          </p:cNvPr>
          <p:cNvSpPr/>
          <p:nvPr/>
        </p:nvSpPr>
        <p:spPr>
          <a:xfrm>
            <a:off x="1948149" y="4198689"/>
            <a:ext cx="3947339" cy="775460"/>
          </a:xfrm>
          <a:prstGeom prst="wedgeRectCallout">
            <a:avLst>
              <a:gd name="adj1" fmla="val -685"/>
              <a:gd name="adj2" fmla="val -13122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dirty="0">
                <a:solidFill>
                  <a:schemeClr val="tx1"/>
                </a:solidFill>
                <a:latin typeface="Bw Modelica" panose="00000600000000000000" pitchFamily="50" charset="0"/>
              </a:rPr>
              <a:t>…lo que hemos visto y oído, eso os anunciamos, para que también vosotros tengáis comunión con nosotros; y nuestra comunión verdaderamente es con el Padre, y con su Hijo Jesucristo.</a:t>
            </a:r>
          </a:p>
        </p:txBody>
      </p:sp>
    </p:spTree>
    <p:extLst>
      <p:ext uri="{BB962C8B-B14F-4D97-AF65-F5344CB8AC3E}">
        <p14:creationId xmlns:p14="http://schemas.microsoft.com/office/powerpoint/2010/main" val="1369863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D041828-6AD9-46A5-9720-92B6CDC6F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4" grpId="0">
        <p:bldSub>
          <a:bldDgm bld="one"/>
        </p:bldSub>
      </p:bldGraphic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8CF50272-A558-29E2-A4D2-526BE24B98D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244"/>
          <a:stretch/>
        </p:blipFill>
        <p:spPr>
          <a:xfrm>
            <a:off x="5345723" y="-8497"/>
            <a:ext cx="6846277" cy="5779783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B4EF2989-0A9A-281E-0523-3F43A5039A60}"/>
              </a:ext>
            </a:extLst>
          </p:cNvPr>
          <p:cNvSpPr txBox="1"/>
          <p:nvPr/>
        </p:nvSpPr>
        <p:spPr>
          <a:xfrm>
            <a:off x="5345723" y="9496"/>
            <a:ext cx="684627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tabLst>
                <a:tab pos="1435100" algn="l"/>
                <a:tab pos="3771900" algn="l"/>
              </a:tabLst>
            </a:pPr>
            <a:r>
              <a:rPr lang="es-ES" sz="3200" dirty="0">
                <a:solidFill>
                  <a:schemeClr val="bg1"/>
                </a:solidFill>
                <a:effectLst>
                  <a:glow rad="101600">
                    <a:schemeClr val="tx1">
                      <a:alpha val="40000"/>
                    </a:schemeClr>
                  </a:glow>
                </a:effectLst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¿Qué calificó a Cristo para pagar el precio de nuestra redención?</a:t>
            </a:r>
            <a:endParaRPr lang="es-EC" sz="3200" dirty="0">
              <a:ln w="0"/>
              <a:solidFill>
                <a:schemeClr val="bg1"/>
              </a:solidFill>
              <a:effectLst>
                <a:glow rad="101600">
                  <a:schemeClr val="tx1">
                    <a:alpha val="40000"/>
                  </a:schemeClr>
                </a:glow>
              </a:effectLst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D843FE2C-E3BE-C134-DD4A-C410C7FF31C4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5" name="CuadroTexto 4">
              <a:extLst>
                <a:ext uri="{FF2B5EF4-FFF2-40B4-BE49-F238E27FC236}">
                  <a16:creationId xmlns:a16="http://schemas.microsoft.com/office/drawing/2014/main" id="{8446C362-5C7E-5753-8BAC-6AE6B39A7F6E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6" name="Título 1">
              <a:extLst>
                <a:ext uri="{FF2B5EF4-FFF2-40B4-BE49-F238E27FC236}">
                  <a16:creationId xmlns:a16="http://schemas.microsoft.com/office/drawing/2014/main" id="{C945902F-8E2A-E1ED-C879-F5DFA92771A0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5663192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Jesús pagó el precio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887822E2-D496-09A8-0ADF-B890386D5E6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4" name="Flecha: pentágono 13">
              <a:extLst>
                <a:ext uri="{FF2B5EF4-FFF2-40B4-BE49-F238E27FC236}">
                  <a16:creationId xmlns:a16="http://schemas.microsoft.com/office/drawing/2014/main" id="{36A1AD79-E437-99BF-1A7B-F15C5E972B8C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5" name="Subtítulo 2">
              <a:extLst>
                <a:ext uri="{FF2B5EF4-FFF2-40B4-BE49-F238E27FC236}">
                  <a16:creationId xmlns:a16="http://schemas.microsoft.com/office/drawing/2014/main" id="{DE6369E5-90F7-6312-024F-5E59EEE2F6DA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231130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Jueves</a:t>
              </a:r>
            </a:p>
          </p:txBody>
        </p:sp>
      </p:grpSp>
      <p:graphicFrame>
        <p:nvGraphicFramePr>
          <p:cNvPr id="11" name="Diagrama 10">
            <a:extLst>
              <a:ext uri="{FF2B5EF4-FFF2-40B4-BE49-F238E27FC236}">
                <a16:creationId xmlns:a16="http://schemas.microsoft.com/office/drawing/2014/main" id="{74A6B2D2-FB34-DD95-5B8C-6DD7404C17A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03941150"/>
              </p:ext>
            </p:extLst>
          </p:nvPr>
        </p:nvGraphicFramePr>
        <p:xfrm>
          <a:off x="155668" y="193023"/>
          <a:ext cx="5014127" cy="53611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344701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EB05ED16-170E-4ABA-A9FC-1E534D3C80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64406F9E-8032-48B2-A5A9-66A0B019D8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Graphic spid="11" grpId="0">
        <p:bldSub>
          <a:bldDgm bld="one"/>
        </p:bldSub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5 promesas de Dios que te recordarán tu propósito en la vida">
            <a:extLst>
              <a:ext uri="{FF2B5EF4-FFF2-40B4-BE49-F238E27FC236}">
                <a16:creationId xmlns:a16="http://schemas.microsoft.com/office/drawing/2014/main" id="{F1088074-D5E5-452A-6F25-58E30582522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92" r="30466"/>
          <a:stretch/>
        </p:blipFill>
        <p:spPr bwMode="auto">
          <a:xfrm>
            <a:off x="7686989" y="1077218"/>
            <a:ext cx="4505011" cy="4757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FC25D7D-3F00-548C-7914-8BFFD5B2BD48}"/>
              </a:ext>
            </a:extLst>
          </p:cNvPr>
          <p:cNvSpPr txBox="1"/>
          <p:nvPr/>
        </p:nvSpPr>
        <p:spPr>
          <a:xfrm>
            <a:off x="93517" y="0"/>
            <a:ext cx="1209848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¿Qué palabras usó el apóstol Juan para expresar la magnitud del amor de Dios?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D6C6CDDC-1707-014C-847D-2AE7F9369606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3" name="CuadroTexto 2">
              <a:extLst>
                <a:ext uri="{FF2B5EF4-FFF2-40B4-BE49-F238E27FC236}">
                  <a16:creationId xmlns:a16="http://schemas.microsoft.com/office/drawing/2014/main" id="{DD3CA4D8-1119-B350-EC25-1654740E3F00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7" name="Título 1">
              <a:extLst>
                <a:ext uri="{FF2B5EF4-FFF2-40B4-BE49-F238E27FC236}">
                  <a16:creationId xmlns:a16="http://schemas.microsoft.com/office/drawing/2014/main" id="{5F2C083C-B452-0DA9-0533-090C35872FAD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5993642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Jesús pagó el precio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1D2B6AE4-1B56-FA4E-51A5-A096680702D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5" name="Flecha: pentágono 14">
              <a:extLst>
                <a:ext uri="{FF2B5EF4-FFF2-40B4-BE49-F238E27FC236}">
                  <a16:creationId xmlns:a16="http://schemas.microsoft.com/office/drawing/2014/main" id="{67866D3F-AA96-DDFA-B644-2C800B6E24CE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6" name="Subtítulo 2">
              <a:extLst>
                <a:ext uri="{FF2B5EF4-FFF2-40B4-BE49-F238E27FC236}">
                  <a16:creationId xmlns:a16="http://schemas.microsoft.com/office/drawing/2014/main" id="{C7EE107B-717C-0A25-3CEE-C45CBBE7D1BC}"/>
                </a:ext>
              </a:extLst>
            </p:cNvPr>
            <p:cNvSpPr txBox="1">
              <a:spLocks/>
            </p:cNvSpPr>
            <p:nvPr/>
          </p:nvSpPr>
          <p:spPr>
            <a:xfrm>
              <a:off x="93518" y="6087307"/>
              <a:ext cx="2234045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Jueves</a:t>
              </a:r>
            </a:p>
          </p:txBody>
        </p:sp>
      </p:grp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6841FC8B-D270-C4D1-96A6-A6DAFE0D24E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28717933"/>
              </p:ext>
            </p:extLst>
          </p:nvPr>
        </p:nvGraphicFramePr>
        <p:xfrm>
          <a:off x="93517" y="1093869"/>
          <a:ext cx="7734147" cy="46217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96C50729-2F74-5FF6-9D06-D15A6B52E364}"/>
              </a:ext>
            </a:extLst>
          </p:cNvPr>
          <p:cNvSpPr txBox="1"/>
          <p:nvPr/>
        </p:nvSpPr>
        <p:spPr>
          <a:xfrm>
            <a:off x="7686989" y="4998192"/>
            <a:ext cx="4505011" cy="738664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s-ES" sz="1400" dirty="0">
                <a:latin typeface="Bw Modelica" panose="00000600000000000000" pitchFamily="50" charset="0"/>
              </a:rPr>
              <a:t>Gracias a su sacrificio, quienes aceptan a Cristo por la fe dejan de ser esclavos del pecado para formar parte de la familia de Dios.</a:t>
            </a:r>
            <a:endParaRPr lang="es-EC" sz="1400" dirty="0">
              <a:latin typeface="Bw Modelica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7819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142F382-AA36-4775-9D98-29EB32F5D3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BEB2F3E-5414-45C4-BB95-47CFFED77B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69CEAF2-3B3E-4B26-BEDB-7F20096039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5" grpId="0">
        <p:bldSub>
          <a:bldDgm bld="one"/>
        </p:bldSub>
      </p:bldGraphic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ángulo: esquinas superiores redondeadas 25"/>
          <p:cNvSpPr/>
          <p:nvPr/>
        </p:nvSpPr>
        <p:spPr>
          <a:xfrm>
            <a:off x="9755245" y="380972"/>
            <a:ext cx="2377703" cy="5345450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Cristo nos redimió con su vida perfecta,  sin mancha y con su sacrificio expiatorio, elevándonos así a la dignidad de hijos de Dios, esto no es solo un título honorífico, sino una realidad espiritual que se hace posible por medio de Jesucristo.</a:t>
            </a:r>
          </a:p>
        </p:txBody>
      </p:sp>
      <p:sp>
        <p:nvSpPr>
          <p:cNvPr id="22" name="Rectángulo: esquinas superiores redondeadas 21"/>
          <p:cNvSpPr/>
          <p:nvPr/>
        </p:nvSpPr>
        <p:spPr>
          <a:xfrm>
            <a:off x="37409" y="381783"/>
            <a:ext cx="2307843" cy="5344639"/>
          </a:xfrm>
          <a:prstGeom prst="round2SameRect">
            <a:avLst/>
          </a:prstGeom>
          <a:solidFill>
            <a:srgbClr val="D8DEC4">
              <a:alpha val="49804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El carácter de Dios está plenamente definido por el amor; lejos de ser un Dios severo e indiferente, Él se revela como un Padre amoroso que busca el bienestar y la salvación de sus hijos.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C163A991-6D6E-408B-A9AE-030EB9CC6C4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8239" t="24530" r="8151" b="15233"/>
          <a:stretch/>
        </p:blipFill>
        <p:spPr>
          <a:xfrm>
            <a:off x="57672" y="-485"/>
            <a:ext cx="396628" cy="6096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CEB28050-36EC-44F3-A4D1-0E627033228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2283" r="3992" b="11085"/>
          <a:stretch/>
        </p:blipFill>
        <p:spPr>
          <a:xfrm>
            <a:off x="9632584" y="-37104"/>
            <a:ext cx="550196" cy="674323"/>
          </a:xfrm>
          <a:prstGeom prst="rect">
            <a:avLst/>
          </a:prstGeom>
        </p:spPr>
      </p:pic>
      <p:sp>
        <p:nvSpPr>
          <p:cNvPr id="20" name="Rectángulo: esquinas superiores redondeadas 19">
            <a:extLst>
              <a:ext uri="{FF2B5EF4-FFF2-40B4-BE49-F238E27FC236}">
                <a16:creationId xmlns:a16="http://schemas.microsoft.com/office/drawing/2014/main" id="{A6EE38D9-0B38-43AB-A969-BB8536421FBA}"/>
              </a:ext>
            </a:extLst>
          </p:cNvPr>
          <p:cNvSpPr/>
          <p:nvPr/>
        </p:nvSpPr>
        <p:spPr>
          <a:xfrm>
            <a:off x="2393375" y="381783"/>
            <a:ext cx="2357777" cy="5344639"/>
          </a:xfrm>
          <a:prstGeom prst="round2SameRect">
            <a:avLst/>
          </a:prstGeom>
          <a:solidFill>
            <a:srgbClr val="D8DEC4">
              <a:alpha val="49804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La misión de Jesús fue revelar el verdadero carácter del Padre y llevar a cabo la obra de la redención; mediante su vida de amor, servicio, obediencia y sacrificio, abrió el camino de la salvación para toda la humanidad.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C4017FD-D3A6-44A1-95DF-EEBF18D05CD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8617" r="29360" b="12577"/>
          <a:stretch/>
        </p:blipFill>
        <p:spPr>
          <a:xfrm>
            <a:off x="2393376" y="6224"/>
            <a:ext cx="521095" cy="598715"/>
          </a:xfrm>
          <a:prstGeom prst="rect">
            <a:avLst/>
          </a:prstGeom>
        </p:spPr>
      </p:pic>
      <p:sp>
        <p:nvSpPr>
          <p:cNvPr id="24" name="Rectángulo: esquinas superiores redondeadas 23"/>
          <p:cNvSpPr/>
          <p:nvPr/>
        </p:nvSpPr>
        <p:spPr>
          <a:xfrm>
            <a:off x="4799276" y="381783"/>
            <a:ext cx="2377703" cy="5344639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A fin de salvar a la humanidad, Jesús vivió una vida de total abnegación: Él renunció a su gloria en el cielo, cargó diariamente con el dolor del pecado y sus consecuencias, y permaneció en perfecta armonía con la voluntad de su Padre.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20CCDE86-9C52-431D-857B-13A37D22E98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6439" r="396" b="13325"/>
          <a:stretch/>
        </p:blipFill>
        <p:spPr>
          <a:xfrm>
            <a:off x="4799276" y="-486"/>
            <a:ext cx="570800" cy="609601"/>
          </a:xfrm>
          <a:prstGeom prst="rect">
            <a:avLst/>
          </a:prstGeom>
        </p:spPr>
      </p:pic>
      <p:sp>
        <p:nvSpPr>
          <p:cNvPr id="25" name="Rectángulo: esquinas superiores redondeadas 24"/>
          <p:cNvSpPr/>
          <p:nvPr/>
        </p:nvSpPr>
        <p:spPr>
          <a:xfrm>
            <a:off x="7214688" y="381783"/>
            <a:ext cx="2500364" cy="5345449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Jesucristo es nuestro Sustituto y Garante, pues tomó sobre sí la culpa de nuestros pecados y pagó el precio de nuestra redención con su propia vida, por eso solo en Él encontramos la única esperanza de reconciliación con Dios y de salvación.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2E452A1F-0CC6-4530-B84E-18AA030ECD8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24349" r="396" b="15415"/>
          <a:stretch/>
        </p:blipFill>
        <p:spPr>
          <a:xfrm>
            <a:off x="7215930" y="-486"/>
            <a:ext cx="570800" cy="60960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20E69A3-309C-764C-0104-3B9CE23F7E7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pSp>
        <p:nvGrpSpPr>
          <p:cNvPr id="3" name="Grupo 2">
            <a:extLst>
              <a:ext uri="{FF2B5EF4-FFF2-40B4-BE49-F238E27FC236}">
                <a16:creationId xmlns:a16="http://schemas.microsoft.com/office/drawing/2014/main" id="{70AC2652-3E00-C4B9-DF1D-D3485B944227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5" name="CuadroTexto 4">
              <a:extLst>
                <a:ext uri="{FF2B5EF4-FFF2-40B4-BE49-F238E27FC236}">
                  <a16:creationId xmlns:a16="http://schemas.microsoft.com/office/drawing/2014/main" id="{860E05CE-B009-8902-92D1-F3C2974CC137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6" name="Título 1">
              <a:extLst>
                <a:ext uri="{FF2B5EF4-FFF2-40B4-BE49-F238E27FC236}">
                  <a16:creationId xmlns:a16="http://schemas.microsoft.com/office/drawing/2014/main" id="{017C7A12-1F96-D5FF-28B1-AD8FC94C7B25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Afirmo lo que aprendí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3A9311EC-F775-544D-F64C-005804155B6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3" name="Flecha: pentágono 12">
              <a:extLst>
                <a:ext uri="{FF2B5EF4-FFF2-40B4-BE49-F238E27FC236}">
                  <a16:creationId xmlns:a16="http://schemas.microsoft.com/office/drawing/2014/main" id="{84B18080-35AC-21EC-1FB0-9464184B7853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4" name="Subtítulo 2">
              <a:extLst>
                <a:ext uri="{FF2B5EF4-FFF2-40B4-BE49-F238E27FC236}">
                  <a16:creationId xmlns:a16="http://schemas.microsoft.com/office/drawing/2014/main" id="{DDB19AA7-577C-57F6-8FE2-5561610BB7BD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Resumen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62930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2" grpId="0" animBg="1"/>
      <p:bldP spid="20" grpId="0" animBg="1"/>
      <p:bldP spid="24" grpId="0" animBg="1"/>
      <p:bldP spid="2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ulgar arriba - Iconos gratis de manos y gestos">
            <a:extLst>
              <a:ext uri="{FF2B5EF4-FFF2-40B4-BE49-F238E27FC236}">
                <a16:creationId xmlns:a16="http://schemas.microsoft.com/office/drawing/2014/main" id="{39F72389-2AF6-25BC-CE19-11A7CF1AB9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73148" y="824209"/>
            <a:ext cx="48768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CE8F2FC9-9613-E81F-00FE-D44F1E4D9F28}"/>
              </a:ext>
            </a:extLst>
          </p:cNvPr>
          <p:cNvSpPr txBox="1"/>
          <p:nvPr/>
        </p:nvSpPr>
        <p:spPr>
          <a:xfrm>
            <a:off x="192148" y="1364160"/>
            <a:ext cx="27695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dirty="0">
                <a:solidFill>
                  <a:schemeClr val="accent1"/>
                </a:solidFill>
                <a:latin typeface="Avenir Next LT Pro Light" panose="020B0304020202020204" pitchFamily="34" charset="0"/>
                <a:cs typeface="Segoe UI Semibold" panose="020B0702040204020203" pitchFamily="34" charset="0"/>
              </a:rPr>
              <a:t>al tomar buenas    decisiones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366348D-97DF-E479-4D72-E975E48F2549}"/>
              </a:ext>
            </a:extLst>
          </p:cNvPr>
          <p:cNvSpPr txBox="1"/>
          <p:nvPr/>
        </p:nvSpPr>
        <p:spPr>
          <a:xfrm>
            <a:off x="203696" y="92458"/>
            <a:ext cx="413163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8000" dirty="0">
                <a:solidFill>
                  <a:schemeClr val="accent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Avanzo</a:t>
            </a:r>
            <a:endParaRPr lang="es-MX" sz="80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3ABDA65D-9139-48E5-D4B2-9888A11FF3CB}"/>
              </a:ext>
            </a:extLst>
          </p:cNvPr>
          <p:cNvSpPr/>
          <p:nvPr/>
        </p:nvSpPr>
        <p:spPr>
          <a:xfrm>
            <a:off x="5584655" y="3304056"/>
            <a:ext cx="635831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dirty="0">
                <a:solidFill>
                  <a:schemeClr val="accent4">
                    <a:lumMod val="75000"/>
                  </a:schemeClr>
                </a:solidFill>
                <a:latin typeface="Eras Demi ITC" panose="020B0805030504020804" pitchFamily="34" charset="0"/>
              </a:rPr>
              <a:t>¡Decido aceptar ese amor y confiar en Dios cada día!</a:t>
            </a:r>
            <a:endParaRPr lang="es-MX" sz="3200" dirty="0">
              <a:solidFill>
                <a:schemeClr val="accent4">
                  <a:lumMod val="75000"/>
                </a:schemeClr>
              </a:solidFill>
              <a:latin typeface="Eras Demi ITC" panose="020B0805030504020804" pitchFamily="34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91E601A8-B517-CAD5-E600-6DA954662F44}"/>
              </a:ext>
            </a:extLst>
          </p:cNvPr>
          <p:cNvSpPr/>
          <p:nvPr/>
        </p:nvSpPr>
        <p:spPr>
          <a:xfrm>
            <a:off x="5494850" y="1093353"/>
            <a:ext cx="6448123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dirty="0">
                <a:solidFill>
                  <a:schemeClr val="accent2">
                    <a:lumMod val="75000"/>
                  </a:schemeClr>
                </a:solidFill>
                <a:latin typeface="Eras Bold ITC" panose="020B0907030504020204" pitchFamily="34" charset="0"/>
              </a:rPr>
              <a:t>Creo que Dios me ama profundamente y ha demostrado su amor al enviar a Jesús para salvarme.</a:t>
            </a:r>
            <a:endParaRPr lang="es-MX" sz="3200" dirty="0">
              <a:solidFill>
                <a:schemeClr val="accent2">
                  <a:lumMod val="75000"/>
                </a:schemeClr>
              </a:solidFill>
              <a:latin typeface="Eras Bold ITC" panose="020B0907030504020204" pitchFamily="34" charset="0"/>
            </a:endParaRP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11D5884E-BC2B-AD1B-D2E1-078CB159244F}"/>
              </a:ext>
            </a:extLst>
          </p:cNvPr>
          <p:cNvGrpSpPr/>
          <p:nvPr/>
        </p:nvGrpSpPr>
        <p:grpSpPr>
          <a:xfrm>
            <a:off x="-20260" y="5739006"/>
            <a:ext cx="12212260" cy="1118994"/>
            <a:chOff x="-20260" y="5755657"/>
            <a:chExt cx="12212260" cy="1118994"/>
          </a:xfrm>
        </p:grpSpPr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FC63DB93-AC8E-7E92-5EB4-34D3403E490C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7" name="Título 1">
              <a:extLst>
                <a:ext uri="{FF2B5EF4-FFF2-40B4-BE49-F238E27FC236}">
                  <a16:creationId xmlns:a16="http://schemas.microsoft.com/office/drawing/2014/main" id="{E465ABC5-E65C-FE6E-300A-8B675529115A}"/>
                </a:ext>
              </a:extLst>
            </p:cNvPr>
            <p:cNvSpPr txBox="1">
              <a:spLocks/>
            </p:cNvSpPr>
            <p:nvPr/>
          </p:nvSpPr>
          <p:spPr>
            <a:xfrm>
              <a:off x="3108793" y="6068135"/>
              <a:ext cx="582709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Aplico a mi vida lo que aprendí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43C6B3C1-CFA6-26A8-9D0A-A2E9A3977A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1" name="Flecha: pentágono 10">
              <a:extLst>
                <a:ext uri="{FF2B5EF4-FFF2-40B4-BE49-F238E27FC236}">
                  <a16:creationId xmlns:a16="http://schemas.microsoft.com/office/drawing/2014/main" id="{BC265D23-AFF7-628B-A72A-E26CBB9EBA6A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2" name="Subtítulo 2">
              <a:extLst>
                <a:ext uri="{FF2B5EF4-FFF2-40B4-BE49-F238E27FC236}">
                  <a16:creationId xmlns:a16="http://schemas.microsoft.com/office/drawing/2014/main" id="{53AD3EBE-7E53-B5D5-8759-6933C8740CA9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Decisión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07340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>
            <a:extLst>
              <a:ext uri="{FF2B5EF4-FFF2-40B4-BE49-F238E27FC236}">
                <a16:creationId xmlns:a16="http://schemas.microsoft.com/office/drawing/2014/main" id="{B9052193-FD8A-4AE4-B798-BDD1BE36CDC1}"/>
              </a:ext>
            </a:extLst>
          </p:cNvPr>
          <p:cNvGrpSpPr/>
          <p:nvPr/>
        </p:nvGrpSpPr>
        <p:grpSpPr>
          <a:xfrm>
            <a:off x="-2" y="0"/>
            <a:ext cx="6129777" cy="6194042"/>
            <a:chOff x="-1" y="0"/>
            <a:chExt cx="5962650" cy="5962650"/>
          </a:xfrm>
        </p:grpSpPr>
        <p:pic>
          <p:nvPicPr>
            <p:cNvPr id="19458" name="Picture 2" descr="Imagen relacionada">
              <a:extLst>
                <a:ext uri="{FF2B5EF4-FFF2-40B4-BE49-F238E27FC236}">
                  <a16:creationId xmlns:a16="http://schemas.microsoft.com/office/drawing/2014/main" id="{3843FCA9-DDAD-46D9-AB15-80CEF97BA9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" y="0"/>
              <a:ext cx="5962650" cy="59626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Rectángulo 2">
              <a:extLst>
                <a:ext uri="{FF2B5EF4-FFF2-40B4-BE49-F238E27FC236}">
                  <a16:creationId xmlns:a16="http://schemas.microsoft.com/office/drawing/2014/main" id="{A76C41F0-ECCB-446B-8232-776767D7F47E}"/>
                </a:ext>
              </a:extLst>
            </p:cNvPr>
            <p:cNvSpPr/>
            <p:nvPr/>
          </p:nvSpPr>
          <p:spPr>
            <a:xfrm>
              <a:off x="2198916" y="3494289"/>
              <a:ext cx="1382485" cy="5898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C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DIEZMOS</a:t>
              </a:r>
            </a:p>
            <a:p>
              <a:pPr algn="ctr"/>
              <a:r>
                <a:rPr lang="es-EC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OFRENDAS</a:t>
              </a:r>
            </a:p>
          </p:txBody>
        </p:sp>
      </p:grpSp>
      <p:sp>
        <p:nvSpPr>
          <p:cNvPr id="2" name="Rectángulo 1">
            <a:extLst>
              <a:ext uri="{FF2B5EF4-FFF2-40B4-BE49-F238E27FC236}">
                <a16:creationId xmlns:a16="http://schemas.microsoft.com/office/drawing/2014/main" id="{4E85F43C-432B-41B9-85E4-75DD65EEDCAC}"/>
              </a:ext>
            </a:extLst>
          </p:cNvPr>
          <p:cNvSpPr/>
          <p:nvPr/>
        </p:nvSpPr>
        <p:spPr>
          <a:xfrm>
            <a:off x="6444343" y="779824"/>
            <a:ext cx="5648084" cy="1754326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r"/>
            <a:r>
              <a:rPr lang="es-MX" sz="5400" dirty="0"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Planifico mi ofrenda</a:t>
            </a:r>
            <a:endParaRPr lang="es-EC" sz="5400" dirty="0">
              <a:solidFill>
                <a:schemeClr val="accent2">
                  <a:lumMod val="7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760F5EEA-0818-4E0E-8C11-4D5CE6A119DB}"/>
              </a:ext>
            </a:extLst>
          </p:cNvPr>
          <p:cNvSpPr/>
          <p:nvPr/>
        </p:nvSpPr>
        <p:spPr>
          <a:xfrm>
            <a:off x="6115053" y="8173"/>
            <a:ext cx="60515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540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Soy Mayordomo: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CF1959B-B268-4BA5-9C04-AB46D072A262}"/>
              </a:ext>
            </a:extLst>
          </p:cNvPr>
          <p:cNvSpPr txBox="1"/>
          <p:nvPr/>
        </p:nvSpPr>
        <p:spPr>
          <a:xfrm>
            <a:off x="6190899" y="2829028"/>
            <a:ext cx="5901528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dirty="0">
                <a:latin typeface="Eras Medium ITC" panose="020B0602030504020804" pitchFamily="34" charset="0"/>
              </a:rPr>
              <a:t>Para transferencias bancarias:</a:t>
            </a:r>
          </a:p>
          <a:p>
            <a:r>
              <a:rPr lang="es-EC" sz="2400" b="1" dirty="0">
                <a:latin typeface="Eras Medium ITC" panose="020B0602030504020804" pitchFamily="34" charset="0"/>
              </a:rPr>
              <a:t>Banco Pacífico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Cuenta Corriente #637254</a:t>
            </a:r>
          </a:p>
          <a:p>
            <a:r>
              <a:rPr lang="es-EC" sz="2400" b="1" dirty="0">
                <a:latin typeface="Eras Medium ITC" panose="020B0602030504020804" pitchFamily="34" charset="0"/>
              </a:rPr>
              <a:t>Banco Pichincha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Cuenta de Ahorros #3735728600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RUC: 1790984362001</a:t>
            </a:r>
          </a:p>
          <a:p>
            <a:r>
              <a:rPr lang="es-EC" sz="2000" dirty="0">
                <a:latin typeface="Eras Medium ITC" panose="020B0602030504020804" pitchFamily="34" charset="0"/>
              </a:rPr>
              <a:t>ADVENTISTAS DEL SÉPTIMO DÍA MOVIMIENTO DE REFORMA UNION ECUATORIANA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665E47F-41EB-46E9-8567-5CAD473BB3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1250" y="2363021"/>
            <a:ext cx="4005419" cy="652329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DC0CC2E2-B2AE-6F54-5234-A5028AF371F9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1D4ECD46-E849-AF72-85FC-8A03C8DFEF1D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3" name="Título 1">
              <a:extLst>
                <a:ext uri="{FF2B5EF4-FFF2-40B4-BE49-F238E27FC236}">
                  <a16:creationId xmlns:a16="http://schemas.microsoft.com/office/drawing/2014/main" id="{AD9376AF-6F4A-10F4-FDAB-351C99740896}"/>
                </a:ext>
              </a:extLst>
            </p:cNvPr>
            <p:cNvSpPr txBox="1">
              <a:spLocks/>
            </p:cNvSpPr>
            <p:nvPr/>
          </p:nvSpPr>
          <p:spPr>
            <a:xfrm>
              <a:off x="3178452" y="5898766"/>
              <a:ext cx="6357324" cy="483512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62500" lnSpcReduction="20000"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“Hoy más que nunca, la fidelidad se aferra a la promesa” 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4FBD01A4-F0B8-5CC4-817E-E8E5033906B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5" name="Flecha: pentágono 14">
              <a:extLst>
                <a:ext uri="{FF2B5EF4-FFF2-40B4-BE49-F238E27FC236}">
                  <a16:creationId xmlns:a16="http://schemas.microsoft.com/office/drawing/2014/main" id="{7722BEFD-2D2B-28F5-C78D-8CC4574A6E6C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6" name="Subtítulo 2">
              <a:extLst>
                <a:ext uri="{FF2B5EF4-FFF2-40B4-BE49-F238E27FC236}">
                  <a16:creationId xmlns:a16="http://schemas.microsoft.com/office/drawing/2014/main" id="{C17FB573-8C92-6E66-94A0-0694E5603B3E}"/>
                </a:ext>
              </a:extLst>
            </p:cNvPr>
            <p:cNvSpPr txBox="1">
              <a:spLocks/>
            </p:cNvSpPr>
            <p:nvPr/>
          </p:nvSpPr>
          <p:spPr>
            <a:xfrm>
              <a:off x="93518" y="6087307"/>
              <a:ext cx="2608117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92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Mayordomía</a:t>
              </a:r>
            </a:p>
          </p:txBody>
        </p:sp>
      </p:grpSp>
      <p:sp>
        <p:nvSpPr>
          <p:cNvPr id="17" name="Título 1">
            <a:extLst>
              <a:ext uri="{FF2B5EF4-FFF2-40B4-BE49-F238E27FC236}">
                <a16:creationId xmlns:a16="http://schemas.microsoft.com/office/drawing/2014/main" id="{92AFD155-8D2E-B639-7991-31B7D92B360E}"/>
              </a:ext>
            </a:extLst>
          </p:cNvPr>
          <p:cNvSpPr txBox="1">
            <a:spLocks/>
          </p:cNvSpPr>
          <p:nvPr/>
        </p:nvSpPr>
        <p:spPr>
          <a:xfrm>
            <a:off x="3265681" y="6174186"/>
            <a:ext cx="6357324" cy="4835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1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rPr>
              <a:t>Malaquías 3:10</a:t>
            </a:r>
            <a:endParaRPr lang="es-EC" sz="18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67520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1274459</TotalTime>
  <Words>1740</Words>
  <Application>Microsoft Office PowerPoint</Application>
  <PresentationFormat>Panorámica</PresentationFormat>
  <Paragraphs>136</Paragraphs>
  <Slides>20</Slides>
  <Notes>16</Notes>
  <HiddenSlides>0</HiddenSlides>
  <MMClips>0</MMClips>
  <ScaleCrop>false</ScaleCrop>
  <HeadingPairs>
    <vt:vector size="6" baseType="variant">
      <vt:variant>
        <vt:lpstr>Fuentes usadas</vt:lpstr>
      </vt:variant>
      <vt:variant>
        <vt:i4>19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40" baseType="lpstr">
      <vt:lpstr>Actay Wide Bd</vt:lpstr>
      <vt:lpstr>ADLaM Display</vt:lpstr>
      <vt:lpstr>Arial</vt:lpstr>
      <vt:lpstr>Avenir Next LT Pro Light</vt:lpstr>
      <vt:lpstr>Bookman Old Style</vt:lpstr>
      <vt:lpstr>Bw Modelica</vt:lpstr>
      <vt:lpstr>Bw Modelica Black</vt:lpstr>
      <vt:lpstr>Bw Modelica ExtraBold</vt:lpstr>
      <vt:lpstr>BwModelica-Bold</vt:lpstr>
      <vt:lpstr>BwModelica-ExtraBold</vt:lpstr>
      <vt:lpstr>Calibri</vt:lpstr>
      <vt:lpstr>Calibri Light</vt:lpstr>
      <vt:lpstr>Candara</vt:lpstr>
      <vt:lpstr>Eras Bold ITC</vt:lpstr>
      <vt:lpstr>Eras Demi ITC</vt:lpstr>
      <vt:lpstr>Eras Medium ITC</vt:lpstr>
      <vt:lpstr>Noto Sans ExtBd</vt:lpstr>
      <vt:lpstr>Segoe UI Black</vt:lpstr>
      <vt:lpstr>Segoe UI Semibold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Verso bíblico de memoria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Cesia Tomalá;Carlos Bazán</dc:creator>
  <cp:lastModifiedBy>Secretaría Unión Ecuatoriana</cp:lastModifiedBy>
  <cp:revision>10260</cp:revision>
  <dcterms:created xsi:type="dcterms:W3CDTF">2017-06-02T15:34:13Z</dcterms:created>
  <dcterms:modified xsi:type="dcterms:W3CDTF">2026-07-02T18:16:12Z</dcterms:modified>
</cp:coreProperties>
</file>