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395" r:id="rId2"/>
    <p:sldId id="256" r:id="rId3"/>
    <p:sldId id="340" r:id="rId4"/>
    <p:sldId id="544" r:id="rId5"/>
    <p:sldId id="392" r:id="rId6"/>
    <p:sldId id="274" r:id="rId7"/>
    <p:sldId id="551" r:id="rId8"/>
    <p:sldId id="557" r:id="rId9"/>
    <p:sldId id="571" r:id="rId10"/>
    <p:sldId id="550" r:id="rId11"/>
    <p:sldId id="558" r:id="rId12"/>
    <p:sldId id="565" r:id="rId13"/>
    <p:sldId id="538" r:id="rId14"/>
    <p:sldId id="572" r:id="rId15"/>
    <p:sldId id="573" r:id="rId16"/>
    <p:sldId id="566" r:id="rId17"/>
    <p:sldId id="567" r:id="rId18"/>
    <p:sldId id="574" r:id="rId19"/>
    <p:sldId id="276" r:id="rId20"/>
    <p:sldId id="265" r:id="rId21"/>
    <p:sldId id="393" r:id="rId22"/>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7A3C"/>
    <a:srgbClr val="9B672D"/>
    <a:srgbClr val="AC6E32"/>
    <a:srgbClr val="FF8D6D"/>
    <a:srgbClr val="0A2560"/>
    <a:srgbClr val="FCF7F3"/>
    <a:srgbClr val="F6E1B9"/>
    <a:srgbClr val="D2C0B2"/>
    <a:srgbClr val="F8EFE6"/>
    <a:srgbClr val="F9EB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3725" autoAdjust="0"/>
  </p:normalViewPr>
  <p:slideViewPr>
    <p:cSldViewPr snapToGrid="0">
      <p:cViewPr varScale="1">
        <p:scale>
          <a:sx n="79" d="100"/>
          <a:sy n="79" d="100"/>
        </p:scale>
        <p:origin x="763" y="7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Juan el Bautista enseñó que el verdadero arrepentimiento debía evidenciarse mediante frutos dignos de arrepentimiento, es decir, una vida transformada que demostrara, por medio de acciones, que Cristo gobierna el corazón.…</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MX" sz="2200" dirty="0">
              <a:latin typeface="Bw Modelica" panose="00000600000000000000" pitchFamily="50" charset="0"/>
            </a:rPr>
            <a:t>…e</a:t>
          </a:r>
          <a:r>
            <a:rPr lang="es-ES" sz="2200" dirty="0">
              <a:latin typeface="Bw Modelica" panose="00000600000000000000" pitchFamily="50" charset="0"/>
            </a:rPr>
            <a:t>l verdadero arrepentimiento no consiste solo en sentir remordimiento, sino en apartarse del pecado y permitir que la gracia de Dios produzca una vida nueva.</a:t>
          </a:r>
          <a:endParaRPr lang="es-MX"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4555">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3017">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FE23F4-C796-4DFA-BA2C-3C2D1CBDF95A}"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MX"/>
        </a:p>
      </dgm:t>
    </dgm:pt>
    <dgm:pt modelId="{A9295A01-7D41-4E7E-9825-9150B891ED3C}">
      <dgm:prSet phldrT="[Texto]" custT="1"/>
      <dgm:spPr/>
      <dgm:t>
        <a:bodyPr/>
        <a:lstStyle/>
        <a:p>
          <a:r>
            <a:rPr lang="es-ES" sz="2200" dirty="0">
              <a:latin typeface="Bw Modelica" panose="00000600000000000000" pitchFamily="50" charset="0"/>
            </a:rPr>
            <a:t>El verdadero arrepentimiento produce tristeza según Dios, nace cuando el Espíritu Santo obra en el corazón y convence al pecador de su condición, no se trata de sentir tristeza por las consecuencias del pecado…</a:t>
          </a:r>
          <a:endParaRPr lang="es-MX" sz="2200" dirty="0">
            <a:latin typeface="Bw Modelica" panose="00000600000000000000" pitchFamily="50" charset="0"/>
          </a:endParaRPr>
        </a:p>
      </dgm:t>
    </dgm:pt>
    <dgm:pt modelId="{7AE78F98-682D-44D6-A519-325A562E86D1}" type="parTrans" cxnId="{0D6568B3-B740-4721-BB59-A45B1D213DE1}">
      <dgm:prSet/>
      <dgm:spPr/>
      <dgm:t>
        <a:bodyPr/>
        <a:lstStyle/>
        <a:p>
          <a:endParaRPr lang="es-EC" sz="2200">
            <a:latin typeface="Bw Modelica" panose="00000600000000000000" pitchFamily="50" charset="0"/>
          </a:endParaRPr>
        </a:p>
      </dgm:t>
    </dgm:pt>
    <dgm:pt modelId="{343914D3-E47F-45EF-BF4F-0C5DF582FEFC}" type="sibTrans" cxnId="{0D6568B3-B740-4721-BB59-A45B1D213DE1}">
      <dgm:prSet custT="1"/>
      <dgm:spPr/>
      <dgm:t>
        <a:bodyPr/>
        <a:lstStyle/>
        <a:p>
          <a:endParaRPr lang="es-EC" sz="2200">
            <a:latin typeface="Bw Modelica" panose="00000600000000000000" pitchFamily="50" charset="0"/>
          </a:endParaRPr>
        </a:p>
      </dgm:t>
    </dgm:pt>
    <dgm:pt modelId="{159E62B6-13E0-4869-BB70-EEFE61533C75}">
      <dgm:prSet phldrT="[Texto]" custT="1"/>
      <dgm:spPr/>
      <dgm:t>
        <a:bodyPr/>
        <a:lstStyle/>
        <a:p>
          <a:r>
            <a:rPr lang="es-ES" sz="2200" dirty="0">
              <a:latin typeface="Bw Modelica" panose="00000600000000000000" pitchFamily="50" charset="0"/>
            </a:rPr>
            <a:t>…sino de reconocer que el pecado ha ofendido el carácter santo de Dios y ha causado sufrimiento a Cristo, solo una tristeza tal induce a abandonar el pecado y a rendir el corazón a la obra transformadora de Dios.</a:t>
          </a:r>
          <a:endParaRPr lang="es-MX" sz="2200" dirty="0">
            <a:latin typeface="Bw Modelica" panose="00000600000000000000" pitchFamily="50" charset="0"/>
          </a:endParaRPr>
        </a:p>
      </dgm:t>
    </dgm:pt>
    <dgm:pt modelId="{CA1C021B-5DBA-40A7-A1BC-A9329CE9C642}" type="parTrans" cxnId="{D929CC29-0E69-4FD0-B166-81337DE89D28}">
      <dgm:prSet/>
      <dgm:spPr/>
      <dgm:t>
        <a:bodyPr/>
        <a:lstStyle/>
        <a:p>
          <a:endParaRPr lang="es-EC" sz="2200">
            <a:latin typeface="Bw Modelica" panose="00000600000000000000" pitchFamily="50" charset="0"/>
          </a:endParaRPr>
        </a:p>
      </dgm:t>
    </dgm:pt>
    <dgm:pt modelId="{2C0DD69B-E9FA-4600-9509-F9249845B120}" type="sibTrans" cxnId="{D929CC29-0E69-4FD0-B166-81337DE89D28}">
      <dgm:prSet custT="1"/>
      <dgm:spPr/>
      <dgm:t>
        <a:bodyPr/>
        <a:lstStyle/>
        <a:p>
          <a:endParaRPr lang="es-EC" sz="2200">
            <a:latin typeface="Bw Modelica" panose="00000600000000000000" pitchFamily="50" charset="0"/>
          </a:endParaRPr>
        </a:p>
      </dgm:t>
    </dgm:pt>
    <dgm:pt modelId="{E49B479D-1419-460A-8520-80B59897B837}" type="pres">
      <dgm:prSet presAssocID="{25FE23F4-C796-4DFA-BA2C-3C2D1CBDF95A}" presName="linearFlow" presStyleCnt="0">
        <dgm:presLayoutVars>
          <dgm:resizeHandles val="exact"/>
        </dgm:presLayoutVars>
      </dgm:prSet>
      <dgm:spPr/>
    </dgm:pt>
    <dgm:pt modelId="{B8B01A48-5158-4B01-95A5-B542329FAA44}" type="pres">
      <dgm:prSet presAssocID="{A9295A01-7D41-4E7E-9825-9150B891ED3C}" presName="node" presStyleLbl="node1" presStyleIdx="0" presStyleCnt="2" custScaleX="168784">
        <dgm:presLayoutVars>
          <dgm:bulletEnabled val="1"/>
        </dgm:presLayoutVars>
      </dgm:prSet>
      <dgm:spPr/>
    </dgm:pt>
    <dgm:pt modelId="{382CD36A-3E34-4B81-8C4A-E26306AF1725}" type="pres">
      <dgm:prSet presAssocID="{343914D3-E47F-45EF-BF4F-0C5DF582FEFC}" presName="sibTrans" presStyleLbl="sibTrans2D1" presStyleIdx="0" presStyleCnt="1"/>
      <dgm:spPr/>
    </dgm:pt>
    <dgm:pt modelId="{32BDF438-5245-4F68-8BCB-807E45575FAE}" type="pres">
      <dgm:prSet presAssocID="{343914D3-E47F-45EF-BF4F-0C5DF582FEFC}" presName="connectorText" presStyleLbl="sibTrans2D1" presStyleIdx="0" presStyleCnt="1"/>
      <dgm:spPr/>
    </dgm:pt>
    <dgm:pt modelId="{A0E1A7E0-C695-4256-9F22-C68D3E88E48D}" type="pres">
      <dgm:prSet presAssocID="{159E62B6-13E0-4869-BB70-EEFE61533C75}" presName="node" presStyleLbl="node1" presStyleIdx="1" presStyleCnt="2" custScaleX="168784">
        <dgm:presLayoutVars>
          <dgm:bulletEnabled val="1"/>
        </dgm:presLayoutVars>
      </dgm:prSet>
      <dgm:spPr/>
    </dgm:pt>
  </dgm:ptLst>
  <dgm:cxnLst>
    <dgm:cxn modelId="{D929CC29-0E69-4FD0-B166-81337DE89D28}" srcId="{25FE23F4-C796-4DFA-BA2C-3C2D1CBDF95A}" destId="{159E62B6-13E0-4869-BB70-EEFE61533C75}" srcOrd="1" destOrd="0" parTransId="{CA1C021B-5DBA-40A7-A1BC-A9329CE9C642}" sibTransId="{2C0DD69B-E9FA-4600-9509-F9249845B120}"/>
    <dgm:cxn modelId="{2CE4FA63-6290-4713-A052-B75AB2945A81}" type="presOf" srcId="{159E62B6-13E0-4869-BB70-EEFE61533C75}" destId="{A0E1A7E0-C695-4256-9F22-C68D3E88E48D}" srcOrd="0" destOrd="0" presId="urn:microsoft.com/office/officeart/2005/8/layout/process2"/>
    <dgm:cxn modelId="{BABEA775-7D29-46F7-B559-D53B694F2814}" type="presOf" srcId="{343914D3-E47F-45EF-BF4F-0C5DF582FEFC}" destId="{32BDF438-5245-4F68-8BCB-807E45575FAE}" srcOrd="1" destOrd="0" presId="urn:microsoft.com/office/officeart/2005/8/layout/process2"/>
    <dgm:cxn modelId="{7A699876-06B3-42D5-BC15-35581B3709CE}" type="presOf" srcId="{25FE23F4-C796-4DFA-BA2C-3C2D1CBDF95A}" destId="{E49B479D-1419-460A-8520-80B59897B837}" srcOrd="0" destOrd="0" presId="urn:microsoft.com/office/officeart/2005/8/layout/process2"/>
    <dgm:cxn modelId="{F8B3C757-610B-47D9-B294-983B7A6E7EFA}" type="presOf" srcId="{343914D3-E47F-45EF-BF4F-0C5DF582FEFC}" destId="{382CD36A-3E34-4B81-8C4A-E26306AF1725}" srcOrd="0" destOrd="0" presId="urn:microsoft.com/office/officeart/2005/8/layout/process2"/>
    <dgm:cxn modelId="{0D6568B3-B740-4721-BB59-A45B1D213DE1}" srcId="{25FE23F4-C796-4DFA-BA2C-3C2D1CBDF95A}" destId="{A9295A01-7D41-4E7E-9825-9150B891ED3C}" srcOrd="0" destOrd="0" parTransId="{7AE78F98-682D-44D6-A519-325A562E86D1}" sibTransId="{343914D3-E47F-45EF-BF4F-0C5DF582FEFC}"/>
    <dgm:cxn modelId="{3748D0C0-2342-48B0-8BA9-5AA577E9BFF0}" type="presOf" srcId="{A9295A01-7D41-4E7E-9825-9150B891ED3C}" destId="{B8B01A48-5158-4B01-95A5-B542329FAA44}" srcOrd="0" destOrd="0" presId="urn:microsoft.com/office/officeart/2005/8/layout/process2"/>
    <dgm:cxn modelId="{5BA3B31B-E0E3-44CD-9D28-104BAAE3BAB7}" type="presParOf" srcId="{E49B479D-1419-460A-8520-80B59897B837}" destId="{B8B01A48-5158-4B01-95A5-B542329FAA44}" srcOrd="0" destOrd="0" presId="urn:microsoft.com/office/officeart/2005/8/layout/process2"/>
    <dgm:cxn modelId="{80C2A1DF-0079-490C-9467-BFD9DF91D6EA}" type="presParOf" srcId="{E49B479D-1419-460A-8520-80B59897B837}" destId="{382CD36A-3E34-4B81-8C4A-E26306AF1725}" srcOrd="1" destOrd="0" presId="urn:microsoft.com/office/officeart/2005/8/layout/process2"/>
    <dgm:cxn modelId="{D0BE5D8B-2F89-4A88-A8D8-3503738D6832}" type="presParOf" srcId="{382CD36A-3E34-4B81-8C4A-E26306AF1725}" destId="{32BDF438-5245-4F68-8BCB-807E45575FAE}" srcOrd="0" destOrd="0" presId="urn:microsoft.com/office/officeart/2005/8/layout/process2"/>
    <dgm:cxn modelId="{C71D8A43-79D7-4F07-9058-24732D7610D5}" type="presParOf" srcId="{E49B479D-1419-460A-8520-80B59897B837}" destId="{A0E1A7E0-C695-4256-9F22-C68D3E88E48D}" srcOrd="2"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E95AFC-F5D2-4D4B-95D0-0E3ECB34D45D}"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29F0BFE9-2A34-46F8-9492-0D0541944DCA}">
      <dgm:prSet phldrT="[Texto]" custT="1"/>
      <dgm:spPr/>
      <dgm:t>
        <a:bodyPr/>
        <a:lstStyle/>
        <a:p>
          <a:r>
            <a:rPr lang="es-ES" sz="2200" dirty="0">
              <a:latin typeface="Bw Modelica" panose="00000600000000000000" pitchFamily="50" charset="0"/>
            </a:rPr>
            <a:t>David no buscó justificar sus acciones ni minimizar su culpa, acudió a Dios con un corazón quebrantado, reconociendo que solo la misericordia divina podía restaurarlo…</a:t>
          </a:r>
          <a:endParaRPr lang="es-EC" sz="2200" dirty="0">
            <a:latin typeface="Bw Modelica" panose="00000600000000000000" pitchFamily="50" charset="0"/>
          </a:endParaRPr>
        </a:p>
      </dgm:t>
    </dgm:pt>
    <dgm:pt modelId="{67797607-173D-4076-B06D-254C8D2B2CB7}" type="parTrans" cxnId="{B21846E5-5BA6-43DC-9705-AA72CEFE9182}">
      <dgm:prSet/>
      <dgm:spPr/>
      <dgm:t>
        <a:bodyPr/>
        <a:lstStyle/>
        <a:p>
          <a:endParaRPr lang="es-EC" sz="2200">
            <a:latin typeface="Bw Modelica" panose="00000600000000000000" pitchFamily="50" charset="0"/>
          </a:endParaRPr>
        </a:p>
      </dgm:t>
    </dgm:pt>
    <dgm:pt modelId="{F9D0F338-474F-4A7B-8F00-6C25717DA3F8}" type="sibTrans" cxnId="{B21846E5-5BA6-43DC-9705-AA72CEFE9182}">
      <dgm:prSet/>
      <dgm:spPr/>
      <dgm:t>
        <a:bodyPr/>
        <a:lstStyle/>
        <a:p>
          <a:endParaRPr lang="es-EC" sz="2200">
            <a:latin typeface="Bw Modelica" panose="00000600000000000000" pitchFamily="50" charset="0"/>
          </a:endParaRPr>
        </a:p>
      </dgm:t>
    </dgm:pt>
    <dgm:pt modelId="{C4382F0E-C7B4-4636-87E8-47D7A61E404C}">
      <dgm:prSet phldrT="[Texto]" custT="1"/>
      <dgm:spPr/>
      <dgm:t>
        <a:bodyPr/>
        <a:lstStyle/>
        <a:p>
          <a:r>
            <a:rPr lang="es-ES" sz="2200" dirty="0">
              <a:latin typeface="Bw Modelica" panose="00000600000000000000" pitchFamily="50" charset="0"/>
            </a:rPr>
            <a:t>…entonces suplicó a Dios que tuviera misericordia de él, borrara sus transgresiones, lo limpiara completamente de su pecado y purificara su corazón.
</a:t>
          </a:r>
          <a:endParaRPr lang="es-EC" sz="2200" dirty="0">
            <a:latin typeface="Bw Modelica" panose="00000600000000000000" pitchFamily="50" charset="0"/>
          </a:endParaRPr>
        </a:p>
      </dgm:t>
    </dgm:pt>
    <dgm:pt modelId="{DD17FFA9-2A0D-464F-AA34-725E80B611CE}" type="parTrans" cxnId="{708893AA-FA7D-4B8F-A991-D5B476491FBA}">
      <dgm:prSet/>
      <dgm:spPr/>
      <dgm:t>
        <a:bodyPr/>
        <a:lstStyle/>
        <a:p>
          <a:endParaRPr lang="es-EC" sz="2200">
            <a:latin typeface="Bw Modelica" panose="00000600000000000000" pitchFamily="50" charset="0"/>
          </a:endParaRPr>
        </a:p>
      </dgm:t>
    </dgm:pt>
    <dgm:pt modelId="{B409258C-4411-4E11-A622-6AAE4D64C96D}" type="sibTrans" cxnId="{708893AA-FA7D-4B8F-A991-D5B476491FBA}">
      <dgm:prSet/>
      <dgm:spPr/>
      <dgm:t>
        <a:bodyPr/>
        <a:lstStyle/>
        <a:p>
          <a:endParaRPr lang="es-EC" sz="2200">
            <a:latin typeface="Bw Modelica" panose="00000600000000000000" pitchFamily="50" charset="0"/>
          </a:endParaRPr>
        </a:p>
      </dgm:t>
    </dgm:pt>
    <dgm:pt modelId="{8060B115-31A2-4D02-B423-2A2C9AC7B193}" type="pres">
      <dgm:prSet presAssocID="{49E95AFC-F5D2-4D4B-95D0-0E3ECB34D45D}" presName="rootnode" presStyleCnt="0">
        <dgm:presLayoutVars>
          <dgm:chMax/>
          <dgm:chPref/>
          <dgm:dir/>
          <dgm:animLvl val="lvl"/>
        </dgm:presLayoutVars>
      </dgm:prSet>
      <dgm:spPr/>
    </dgm:pt>
    <dgm:pt modelId="{0953BB30-531A-4794-A5A6-D51843CB9B53}" type="pres">
      <dgm:prSet presAssocID="{29F0BFE9-2A34-46F8-9492-0D0541944DCA}" presName="composite" presStyleCnt="0"/>
      <dgm:spPr/>
    </dgm:pt>
    <dgm:pt modelId="{82259452-3E4E-4911-B4E9-F18C94C758E9}" type="pres">
      <dgm:prSet presAssocID="{29F0BFE9-2A34-46F8-9492-0D0541944DCA}" presName="LShape" presStyleLbl="alignNode1" presStyleIdx="0" presStyleCnt="3"/>
      <dgm:spPr/>
    </dgm:pt>
    <dgm:pt modelId="{FED4457E-FDEF-4EE1-BDB1-A88B3E911D0B}" type="pres">
      <dgm:prSet presAssocID="{29F0BFE9-2A34-46F8-9492-0D0541944DCA}" presName="ParentText" presStyleLbl="revTx" presStyleIdx="0" presStyleCnt="2">
        <dgm:presLayoutVars>
          <dgm:chMax val="0"/>
          <dgm:chPref val="0"/>
          <dgm:bulletEnabled val="1"/>
        </dgm:presLayoutVars>
      </dgm:prSet>
      <dgm:spPr/>
    </dgm:pt>
    <dgm:pt modelId="{769E974F-B184-4F01-83DD-E104F6EFE4EC}" type="pres">
      <dgm:prSet presAssocID="{29F0BFE9-2A34-46F8-9492-0D0541944DCA}" presName="Triangle" presStyleLbl="alignNode1" presStyleIdx="1" presStyleCnt="3"/>
      <dgm:spPr/>
    </dgm:pt>
    <dgm:pt modelId="{4DE345E0-F026-4755-84C7-D818A620FBBA}" type="pres">
      <dgm:prSet presAssocID="{F9D0F338-474F-4A7B-8F00-6C25717DA3F8}" presName="sibTrans" presStyleCnt="0"/>
      <dgm:spPr/>
    </dgm:pt>
    <dgm:pt modelId="{72911573-7BE5-4283-9B35-DC6E40F74857}" type="pres">
      <dgm:prSet presAssocID="{F9D0F338-474F-4A7B-8F00-6C25717DA3F8}" presName="space" presStyleCnt="0"/>
      <dgm:spPr/>
    </dgm:pt>
    <dgm:pt modelId="{1E0E5578-AB73-42CD-826D-9BDC40A0E878}" type="pres">
      <dgm:prSet presAssocID="{C4382F0E-C7B4-4636-87E8-47D7A61E404C}" presName="composite" presStyleCnt="0"/>
      <dgm:spPr/>
    </dgm:pt>
    <dgm:pt modelId="{59BFB850-2654-4B87-88FA-AE4876EFC56A}" type="pres">
      <dgm:prSet presAssocID="{C4382F0E-C7B4-4636-87E8-47D7A61E404C}" presName="LShape" presStyleLbl="alignNode1" presStyleIdx="2" presStyleCnt="3"/>
      <dgm:spPr/>
    </dgm:pt>
    <dgm:pt modelId="{75D93E65-E9E6-4B61-B541-9DE76CAB725F}" type="pres">
      <dgm:prSet presAssocID="{C4382F0E-C7B4-4636-87E8-47D7A61E404C}" presName="ParentText" presStyleLbl="revTx" presStyleIdx="1" presStyleCnt="2">
        <dgm:presLayoutVars>
          <dgm:chMax val="0"/>
          <dgm:chPref val="0"/>
          <dgm:bulletEnabled val="1"/>
        </dgm:presLayoutVars>
      </dgm:prSet>
      <dgm:spPr/>
    </dgm:pt>
  </dgm:ptLst>
  <dgm:cxnLst>
    <dgm:cxn modelId="{84AB732D-6FE3-4D72-B282-513D54B963BB}" type="presOf" srcId="{49E95AFC-F5D2-4D4B-95D0-0E3ECB34D45D}" destId="{8060B115-31A2-4D02-B423-2A2C9AC7B193}" srcOrd="0" destOrd="0" presId="urn:microsoft.com/office/officeart/2009/3/layout/StepUpProcess"/>
    <dgm:cxn modelId="{41D46E35-7C48-42C3-B944-E0DFA2EC49A2}" type="presOf" srcId="{C4382F0E-C7B4-4636-87E8-47D7A61E404C}" destId="{75D93E65-E9E6-4B61-B541-9DE76CAB725F}" srcOrd="0" destOrd="0" presId="urn:microsoft.com/office/officeart/2009/3/layout/StepUpProcess"/>
    <dgm:cxn modelId="{79D25244-F370-4732-9963-623D8B227FAB}" type="presOf" srcId="{29F0BFE9-2A34-46F8-9492-0D0541944DCA}" destId="{FED4457E-FDEF-4EE1-BDB1-A88B3E911D0B}" srcOrd="0" destOrd="0" presId="urn:microsoft.com/office/officeart/2009/3/layout/StepUpProcess"/>
    <dgm:cxn modelId="{708893AA-FA7D-4B8F-A991-D5B476491FBA}" srcId="{49E95AFC-F5D2-4D4B-95D0-0E3ECB34D45D}" destId="{C4382F0E-C7B4-4636-87E8-47D7A61E404C}" srcOrd="1" destOrd="0" parTransId="{DD17FFA9-2A0D-464F-AA34-725E80B611CE}" sibTransId="{B409258C-4411-4E11-A622-6AAE4D64C96D}"/>
    <dgm:cxn modelId="{B21846E5-5BA6-43DC-9705-AA72CEFE9182}" srcId="{49E95AFC-F5D2-4D4B-95D0-0E3ECB34D45D}" destId="{29F0BFE9-2A34-46F8-9492-0D0541944DCA}" srcOrd="0" destOrd="0" parTransId="{67797607-173D-4076-B06D-254C8D2B2CB7}" sibTransId="{F9D0F338-474F-4A7B-8F00-6C25717DA3F8}"/>
    <dgm:cxn modelId="{F06FAD3A-A298-4580-A0B1-A12AF9227538}" type="presParOf" srcId="{8060B115-31A2-4D02-B423-2A2C9AC7B193}" destId="{0953BB30-531A-4794-A5A6-D51843CB9B53}" srcOrd="0" destOrd="0" presId="urn:microsoft.com/office/officeart/2009/3/layout/StepUpProcess"/>
    <dgm:cxn modelId="{7814A524-C265-46DF-8D6D-D187D9D06DDE}" type="presParOf" srcId="{0953BB30-531A-4794-A5A6-D51843CB9B53}" destId="{82259452-3E4E-4911-B4E9-F18C94C758E9}" srcOrd="0" destOrd="0" presId="urn:microsoft.com/office/officeart/2009/3/layout/StepUpProcess"/>
    <dgm:cxn modelId="{EDB8B08A-94BF-4448-B13B-CDF6FE7F6093}" type="presParOf" srcId="{0953BB30-531A-4794-A5A6-D51843CB9B53}" destId="{FED4457E-FDEF-4EE1-BDB1-A88B3E911D0B}" srcOrd="1" destOrd="0" presId="urn:microsoft.com/office/officeart/2009/3/layout/StepUpProcess"/>
    <dgm:cxn modelId="{EA38350C-9F5D-4F44-9D27-32D43E7ABBD0}" type="presParOf" srcId="{0953BB30-531A-4794-A5A6-D51843CB9B53}" destId="{769E974F-B184-4F01-83DD-E104F6EFE4EC}" srcOrd="2" destOrd="0" presId="urn:microsoft.com/office/officeart/2009/3/layout/StepUpProcess"/>
    <dgm:cxn modelId="{0A3786AC-45C1-4D0F-91BA-7D0771DD2FB9}" type="presParOf" srcId="{8060B115-31A2-4D02-B423-2A2C9AC7B193}" destId="{4DE345E0-F026-4755-84C7-D818A620FBBA}" srcOrd="1" destOrd="0" presId="urn:microsoft.com/office/officeart/2009/3/layout/StepUpProcess"/>
    <dgm:cxn modelId="{526C98B4-C5AB-4208-A77B-9839D734A405}" type="presParOf" srcId="{4DE345E0-F026-4755-84C7-D818A620FBBA}" destId="{72911573-7BE5-4283-9B35-DC6E40F74857}" srcOrd="0" destOrd="0" presId="urn:microsoft.com/office/officeart/2009/3/layout/StepUpProcess"/>
    <dgm:cxn modelId="{39BCA00B-A83E-449B-8F17-AC159F7E01AA}" type="presParOf" srcId="{8060B115-31A2-4D02-B423-2A2C9AC7B193}" destId="{1E0E5578-AB73-42CD-826D-9BDC40A0E878}" srcOrd="2" destOrd="0" presId="urn:microsoft.com/office/officeart/2009/3/layout/StepUpProcess"/>
    <dgm:cxn modelId="{CF622FDB-9AED-432C-BE40-42300FC760B0}" type="presParOf" srcId="{1E0E5578-AB73-42CD-826D-9BDC40A0E878}" destId="{59BFB850-2654-4B87-88FA-AE4876EFC56A}" srcOrd="0" destOrd="0" presId="urn:microsoft.com/office/officeart/2009/3/layout/StepUpProcess"/>
    <dgm:cxn modelId="{1B45845B-1191-4CEA-A87A-69A22EF363B7}" type="presParOf" srcId="{1E0E5578-AB73-42CD-826D-9BDC40A0E878}" destId="{75D93E65-E9E6-4B61-B541-9DE76CAB725F}"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David comprendió que el problema no era únicamente su conducta, sino la condición de su corazón…</a:t>
          </a:r>
          <a:endParaRPr lang="es-MX"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…por tanto, pidió un corazón limpio, un espíritu renovado, la permanencia del Espíritu Santo, el gozo de la salvación y la fortaleza para vivir en obediencia…</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…además, anheló que su experiencia de restauración lo capacitara para guiar a otros hacia Dios y conducirlos al arrepentimiento.</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498">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30245">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1212D3-8692-44EA-A6F9-BD81A49A4C3E}"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MX"/>
        </a:p>
      </dgm:t>
    </dgm:pt>
    <dgm:pt modelId="{DC7F6EB6-565A-435A-897E-C24245AA8816}">
      <dgm:prSet phldrT="[Texto]" phldr="0" custT="1"/>
      <dgm:spPr/>
      <dgm:t>
        <a:bodyPr/>
        <a:lstStyle/>
        <a:p>
          <a:pPr algn="ctr"/>
          <a:r>
            <a:rPr lang="es-ES" sz="2200" dirty="0">
              <a:latin typeface="Bw Modelica" panose="00000600000000000000" pitchFamily="50" charset="0"/>
            </a:rPr>
            <a:t>La Biblia enseña que el arrepentimiento es un don de la gracia de Dios, producido por la obra del Espíritu Santo; este arrepentimiento conduce al perdón de los pecados y a una entrega total a Cristo…</a:t>
          </a:r>
          <a:endParaRPr lang="es-EC" sz="2200" dirty="0">
            <a:latin typeface="Bw Modelica" panose="00000600000000000000" pitchFamily="50" charset="0"/>
          </a:endParaRPr>
        </a:p>
      </dgm:t>
    </dgm:pt>
    <dgm:pt modelId="{4F2547B5-EBEE-47DE-AB38-B7856A4EE91B}" type="sibTrans" cxnId="{64C85F6F-CDD6-4B38-9C63-750E0CBE2C0B}">
      <dgm:prSet/>
      <dgm:spPr/>
      <dgm:t>
        <a:bodyPr/>
        <a:lstStyle/>
        <a:p>
          <a:endParaRPr lang="es-MX"/>
        </a:p>
      </dgm:t>
    </dgm:pt>
    <dgm:pt modelId="{CE224E0E-807E-4487-85CB-5F9CB5356C56}" type="parTrans" cxnId="{64C85F6F-CDD6-4B38-9C63-750E0CBE2C0B}">
      <dgm:prSet/>
      <dgm:spPr/>
      <dgm:t>
        <a:bodyPr/>
        <a:lstStyle/>
        <a:p>
          <a:endParaRPr lang="es-MX"/>
        </a:p>
      </dgm:t>
    </dgm:pt>
    <dgm:pt modelId="{8457EC8B-DE6A-47C3-918D-DF6C40DF64E7}">
      <dgm:prSet phldrT="[Texto]" phldr="0" custT="1"/>
      <dgm:spPr/>
      <dgm:t>
        <a:bodyPr/>
        <a:lstStyle/>
        <a:p>
          <a:pPr algn="ctr"/>
          <a:r>
            <a:rPr lang="es-ES" sz="2200" dirty="0">
              <a:latin typeface="Bw Modelica" panose="00000600000000000000" pitchFamily="50" charset="0"/>
            </a:rPr>
            <a:t>…cuando una persona rinde su voluntad al Salvador, el Espíritu Santo comienza una transformación continua que renueva el carácter y lo capacita para vivir una vida nueva.</a:t>
          </a:r>
          <a:endParaRPr lang="es-EC" sz="2200" dirty="0">
            <a:latin typeface="Bw Modelica" panose="00000600000000000000" pitchFamily="50" charset="0"/>
          </a:endParaRPr>
        </a:p>
      </dgm:t>
    </dgm:pt>
    <dgm:pt modelId="{4A96CCB6-63D9-46C5-A31F-715981A261EB}" type="sibTrans" cxnId="{48C7F1DE-04E3-4D90-9DE4-1F8ABC2E9924}">
      <dgm:prSet/>
      <dgm:spPr/>
      <dgm:t>
        <a:bodyPr/>
        <a:lstStyle/>
        <a:p>
          <a:endParaRPr lang="es-MX"/>
        </a:p>
      </dgm:t>
    </dgm:pt>
    <dgm:pt modelId="{67CBF671-FD37-4176-900A-68E662BC29A6}" type="parTrans" cxnId="{48C7F1DE-04E3-4D90-9DE4-1F8ABC2E9924}">
      <dgm:prSet/>
      <dgm:spPr/>
      <dgm:t>
        <a:bodyPr/>
        <a:lstStyle/>
        <a:p>
          <a:endParaRPr lang="es-MX"/>
        </a:p>
      </dgm:t>
    </dgm:pt>
    <dgm:pt modelId="{48AEFA5A-CA24-446D-9030-AD310CF1C734}" type="pres">
      <dgm:prSet presAssocID="{691212D3-8692-44EA-A6F9-BD81A49A4C3E}" presName="linear" presStyleCnt="0">
        <dgm:presLayoutVars>
          <dgm:dir/>
          <dgm:animLvl val="lvl"/>
          <dgm:resizeHandles val="exact"/>
        </dgm:presLayoutVars>
      </dgm:prSet>
      <dgm:spPr/>
    </dgm:pt>
    <dgm:pt modelId="{3A15762F-6B66-4D9A-9F74-5AB793478784}" type="pres">
      <dgm:prSet presAssocID="{DC7F6EB6-565A-435A-897E-C24245AA8816}" presName="parentLin" presStyleCnt="0"/>
      <dgm:spPr/>
    </dgm:pt>
    <dgm:pt modelId="{6CBC956C-7407-4787-BA10-0FD4FE75124D}" type="pres">
      <dgm:prSet presAssocID="{DC7F6EB6-565A-435A-897E-C24245AA8816}" presName="parentLeftMargin" presStyleLbl="node1" presStyleIdx="0" presStyleCnt="2"/>
      <dgm:spPr/>
    </dgm:pt>
    <dgm:pt modelId="{8E20B6DB-72C8-471A-B3AD-CEEB43D31875}" type="pres">
      <dgm:prSet presAssocID="{DC7F6EB6-565A-435A-897E-C24245AA8816}" presName="parentText" presStyleLbl="node1" presStyleIdx="0" presStyleCnt="2" custScaleX="132252" custScaleY="144844" custLinFactNeighborX="-28338">
        <dgm:presLayoutVars>
          <dgm:chMax val="0"/>
          <dgm:bulletEnabled val="1"/>
        </dgm:presLayoutVars>
      </dgm:prSet>
      <dgm:spPr/>
    </dgm:pt>
    <dgm:pt modelId="{8454F625-07EF-4B09-8811-796AE7EC666C}" type="pres">
      <dgm:prSet presAssocID="{DC7F6EB6-565A-435A-897E-C24245AA8816}" presName="negativeSpace" presStyleCnt="0"/>
      <dgm:spPr/>
    </dgm:pt>
    <dgm:pt modelId="{D75A5487-C7E3-4FE1-971D-D3D3D3BFE492}" type="pres">
      <dgm:prSet presAssocID="{DC7F6EB6-565A-435A-897E-C24245AA8816}" presName="childText" presStyleLbl="conFgAcc1" presStyleIdx="0" presStyleCnt="2">
        <dgm:presLayoutVars>
          <dgm:bulletEnabled val="1"/>
        </dgm:presLayoutVars>
      </dgm:prSet>
      <dgm:spPr/>
    </dgm:pt>
    <dgm:pt modelId="{94271EA5-5C92-4484-A34F-D5C120E2A00B}" type="pres">
      <dgm:prSet presAssocID="{4F2547B5-EBEE-47DE-AB38-B7856A4EE91B}" presName="spaceBetweenRectangles" presStyleCnt="0"/>
      <dgm:spPr/>
    </dgm:pt>
    <dgm:pt modelId="{2982BA51-371E-42D7-B21A-FC11E4D2C278}" type="pres">
      <dgm:prSet presAssocID="{8457EC8B-DE6A-47C3-918D-DF6C40DF64E7}" presName="parentLin" presStyleCnt="0"/>
      <dgm:spPr/>
    </dgm:pt>
    <dgm:pt modelId="{D7AFE0A2-2BDF-40D3-8B7D-6C9A59E02686}" type="pres">
      <dgm:prSet presAssocID="{8457EC8B-DE6A-47C3-918D-DF6C40DF64E7}" presName="parentLeftMargin" presStyleLbl="node1" presStyleIdx="0" presStyleCnt="2"/>
      <dgm:spPr/>
    </dgm:pt>
    <dgm:pt modelId="{82664C96-DFCB-4910-983B-F0A25834C52C}" type="pres">
      <dgm:prSet presAssocID="{8457EC8B-DE6A-47C3-918D-DF6C40DF64E7}" presName="parentText" presStyleLbl="node1" presStyleIdx="1" presStyleCnt="2" custScaleX="132252" custScaleY="127572" custLinFactNeighborX="-28338">
        <dgm:presLayoutVars>
          <dgm:chMax val="0"/>
          <dgm:bulletEnabled val="1"/>
        </dgm:presLayoutVars>
      </dgm:prSet>
      <dgm:spPr/>
    </dgm:pt>
    <dgm:pt modelId="{7BFBCDCB-22E0-4D0C-B60B-5E9FF576AAE5}" type="pres">
      <dgm:prSet presAssocID="{8457EC8B-DE6A-47C3-918D-DF6C40DF64E7}" presName="negativeSpace" presStyleCnt="0"/>
      <dgm:spPr/>
    </dgm:pt>
    <dgm:pt modelId="{D1B4FAF6-A660-46EC-9959-3E14F539CFFA}" type="pres">
      <dgm:prSet presAssocID="{8457EC8B-DE6A-47C3-918D-DF6C40DF64E7}" presName="childText" presStyleLbl="conFgAcc1" presStyleIdx="1" presStyleCnt="2">
        <dgm:presLayoutVars>
          <dgm:bulletEnabled val="1"/>
        </dgm:presLayoutVars>
      </dgm:prSet>
      <dgm:spPr/>
    </dgm:pt>
  </dgm:ptLst>
  <dgm:cxnLst>
    <dgm:cxn modelId="{05B92D0A-8019-4CDA-8407-E9ACE4A8932E}" type="presOf" srcId="{DC7F6EB6-565A-435A-897E-C24245AA8816}" destId="{8E20B6DB-72C8-471A-B3AD-CEEB43D31875}" srcOrd="1" destOrd="0" presId="urn:microsoft.com/office/officeart/2005/8/layout/list1"/>
    <dgm:cxn modelId="{64C85F6F-CDD6-4B38-9C63-750E0CBE2C0B}" srcId="{691212D3-8692-44EA-A6F9-BD81A49A4C3E}" destId="{DC7F6EB6-565A-435A-897E-C24245AA8816}" srcOrd="0" destOrd="0" parTransId="{CE224E0E-807E-4487-85CB-5F9CB5356C56}" sibTransId="{4F2547B5-EBEE-47DE-AB38-B7856A4EE91B}"/>
    <dgm:cxn modelId="{4FC37680-C45A-4E6F-A54E-F8B9041CE29D}" type="presOf" srcId="{8457EC8B-DE6A-47C3-918D-DF6C40DF64E7}" destId="{82664C96-DFCB-4910-983B-F0A25834C52C}" srcOrd="1" destOrd="0" presId="urn:microsoft.com/office/officeart/2005/8/layout/list1"/>
    <dgm:cxn modelId="{8633DE88-40D1-4DBD-9569-2671D61128E3}" type="presOf" srcId="{DC7F6EB6-565A-435A-897E-C24245AA8816}" destId="{6CBC956C-7407-4787-BA10-0FD4FE75124D}" srcOrd="0" destOrd="0" presId="urn:microsoft.com/office/officeart/2005/8/layout/list1"/>
    <dgm:cxn modelId="{8D3644B9-6408-44A8-AE4B-6E55E4E8049D}" type="presOf" srcId="{8457EC8B-DE6A-47C3-918D-DF6C40DF64E7}" destId="{D7AFE0A2-2BDF-40D3-8B7D-6C9A59E02686}" srcOrd="0" destOrd="0" presId="urn:microsoft.com/office/officeart/2005/8/layout/list1"/>
    <dgm:cxn modelId="{3188B7CA-807F-4390-940B-F239E6A26EB9}" type="presOf" srcId="{691212D3-8692-44EA-A6F9-BD81A49A4C3E}" destId="{48AEFA5A-CA24-446D-9030-AD310CF1C734}" srcOrd="0" destOrd="0" presId="urn:microsoft.com/office/officeart/2005/8/layout/list1"/>
    <dgm:cxn modelId="{48C7F1DE-04E3-4D90-9DE4-1F8ABC2E9924}" srcId="{691212D3-8692-44EA-A6F9-BD81A49A4C3E}" destId="{8457EC8B-DE6A-47C3-918D-DF6C40DF64E7}" srcOrd="1" destOrd="0" parTransId="{67CBF671-FD37-4176-900A-68E662BC29A6}" sibTransId="{4A96CCB6-63D9-46C5-A31F-715981A261EB}"/>
    <dgm:cxn modelId="{2B0E900D-5048-41CF-91E0-5DB17CA34E91}" type="presParOf" srcId="{48AEFA5A-CA24-446D-9030-AD310CF1C734}" destId="{3A15762F-6B66-4D9A-9F74-5AB793478784}" srcOrd="0" destOrd="0" presId="urn:microsoft.com/office/officeart/2005/8/layout/list1"/>
    <dgm:cxn modelId="{57148BB9-F701-4990-8D38-EFA34D120EA1}" type="presParOf" srcId="{3A15762F-6B66-4D9A-9F74-5AB793478784}" destId="{6CBC956C-7407-4787-BA10-0FD4FE75124D}" srcOrd="0" destOrd="0" presId="urn:microsoft.com/office/officeart/2005/8/layout/list1"/>
    <dgm:cxn modelId="{59C6D5FC-01C5-4690-975F-45F49780FE98}" type="presParOf" srcId="{3A15762F-6B66-4D9A-9F74-5AB793478784}" destId="{8E20B6DB-72C8-471A-B3AD-CEEB43D31875}" srcOrd="1" destOrd="0" presId="urn:microsoft.com/office/officeart/2005/8/layout/list1"/>
    <dgm:cxn modelId="{4AC6487A-00DC-4E4B-969F-0AB8EED4DE41}" type="presParOf" srcId="{48AEFA5A-CA24-446D-9030-AD310CF1C734}" destId="{8454F625-07EF-4B09-8811-796AE7EC666C}" srcOrd="1" destOrd="0" presId="urn:microsoft.com/office/officeart/2005/8/layout/list1"/>
    <dgm:cxn modelId="{F20A2698-55D1-48EE-B534-545E2FAA887E}" type="presParOf" srcId="{48AEFA5A-CA24-446D-9030-AD310CF1C734}" destId="{D75A5487-C7E3-4FE1-971D-D3D3D3BFE492}" srcOrd="2" destOrd="0" presId="urn:microsoft.com/office/officeart/2005/8/layout/list1"/>
    <dgm:cxn modelId="{E8479124-0A32-4537-ABDE-944067F86894}" type="presParOf" srcId="{48AEFA5A-CA24-446D-9030-AD310CF1C734}" destId="{94271EA5-5C92-4484-A34F-D5C120E2A00B}" srcOrd="3" destOrd="0" presId="urn:microsoft.com/office/officeart/2005/8/layout/list1"/>
    <dgm:cxn modelId="{D7E6F035-835B-46EC-AAA0-20B7FD2513AF}" type="presParOf" srcId="{48AEFA5A-CA24-446D-9030-AD310CF1C734}" destId="{2982BA51-371E-42D7-B21A-FC11E4D2C278}" srcOrd="4" destOrd="0" presId="urn:microsoft.com/office/officeart/2005/8/layout/list1"/>
    <dgm:cxn modelId="{16246465-F6F9-481B-BEA0-096E0CA3627A}" type="presParOf" srcId="{2982BA51-371E-42D7-B21A-FC11E4D2C278}" destId="{D7AFE0A2-2BDF-40D3-8B7D-6C9A59E02686}" srcOrd="0" destOrd="0" presId="urn:microsoft.com/office/officeart/2005/8/layout/list1"/>
    <dgm:cxn modelId="{351B616F-6DD8-4D13-BCF2-23764FC882D5}" type="presParOf" srcId="{2982BA51-371E-42D7-B21A-FC11E4D2C278}" destId="{82664C96-DFCB-4910-983B-F0A25834C52C}" srcOrd="1" destOrd="0" presId="urn:microsoft.com/office/officeart/2005/8/layout/list1"/>
    <dgm:cxn modelId="{BA5AAFAB-D1D4-4359-ABA3-C49C7486EA75}" type="presParOf" srcId="{48AEFA5A-CA24-446D-9030-AD310CF1C734}" destId="{7BFBCDCB-22E0-4D0C-B60B-5E9FF576AAE5}" srcOrd="5" destOrd="0" presId="urn:microsoft.com/office/officeart/2005/8/layout/list1"/>
    <dgm:cxn modelId="{9FA7CDA6-C3E9-4675-8735-62C7DF13E22E}" type="presParOf" srcId="{48AEFA5A-CA24-446D-9030-AD310CF1C734}" destId="{D1B4FAF6-A660-46EC-9959-3E14F539CFFA}"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La naturaleza de su arrepentimiento fue la de un remordimiento por las consecuencias del pecado, pero no un verdadero arrepentimiento...</a:t>
          </a:r>
          <a:endParaRPr lang="es-MX"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…los tres lamentaron las pérdidas, el sufrimiento o el juicio que enfrentaban, pero no experimentaron una transformación del corazón…</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…ni buscaron sinceramente la restauración de su relación con Dios, su tristeza estuvo motivada por las consecuencias del pecado y no por haber ofendido al Señor.</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498">
        <dgm:presLayoutVars>
          <dgm:chMax val="1"/>
          <dgm:bulletEnabled val="1"/>
        </dgm:presLayoutVars>
      </dgm:prSet>
      <dgm:spPr>
        <a:prstGeom prst="round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30245">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l"/>
          <a:r>
            <a:rPr lang="es-ES" sz="2200" dirty="0">
              <a:latin typeface="Bw Modelica" panose="00000600000000000000" pitchFamily="50" charset="0"/>
            </a:rPr>
            <a:t>Cuando esto pasa, corre el peligro de endurecer su corazón y volverse cada vez menos sensible a la voz del Espíritu Santo, entonces…</a:t>
          </a:r>
          <a:endParaRPr lang="es-MX" sz="2200" dirty="0">
            <a:latin typeface="Bw Modelica" panose="00000600000000000000" pitchFamily="50" charset="0"/>
          </a:endParaRPr>
        </a:p>
      </dgm:t>
    </dgm:pt>
    <dgm:pt modelId="{8D91D29A-85F1-4218-9ADE-11BE674AB9D3}" type="parTrans" cxnId="{1E70C8BA-34BA-4AAA-B514-A2F81077E86B}">
      <dgm:prSet/>
      <dgm:spPr/>
      <dgm:t>
        <a:bodyPr/>
        <a:lstStyle/>
        <a:p>
          <a:pPr algn="l"/>
          <a:endParaRPr lang="es-EC"/>
        </a:p>
      </dgm:t>
    </dgm:pt>
    <dgm:pt modelId="{5A22EDB5-7A50-4513-A330-869B54527BF6}" type="sibTrans" cxnId="{1E70C8BA-34BA-4AAA-B514-A2F81077E86B}">
      <dgm:prSet/>
      <dgm:spPr/>
      <dgm:t>
        <a:bodyPr/>
        <a:lstStyle/>
        <a:p>
          <a:pPr algn="l"/>
          <a:endParaRPr lang="es-EC"/>
        </a:p>
      </dgm:t>
    </dgm:pt>
    <dgm:pt modelId="{9BFF9D80-2D0C-41CF-964B-E286A72FCC51}">
      <dgm:prSet phldrT="[Texto]" custT="1"/>
      <dgm:spPr/>
      <dgm:t>
        <a:bodyPr/>
        <a:lstStyle/>
        <a:p>
          <a:pPr algn="l"/>
          <a:r>
            <a:rPr lang="es-MX" sz="2200" dirty="0">
              <a:latin typeface="Bw Modelica" panose="00000600000000000000" pitchFamily="50" charset="0"/>
            </a:rPr>
            <a:t>…</a:t>
          </a:r>
          <a:r>
            <a:rPr lang="es-ES" sz="2200" dirty="0">
              <a:latin typeface="Bw Modelica" panose="00000600000000000000" pitchFamily="50" charset="0"/>
            </a:rPr>
            <a:t>el pecado ejerce una influencia mayor sobre su vida, haciendo que la conciencia pierda sensibilidad y que el arrepentimiento sea cada vez más difícil…</a:t>
          </a:r>
          <a:endParaRPr lang="es-MX" sz="2200" dirty="0">
            <a:latin typeface="Bw Modelica" panose="00000600000000000000" pitchFamily="50" charset="0"/>
          </a:endParaRPr>
        </a:p>
      </dgm:t>
    </dgm:pt>
    <dgm:pt modelId="{759648A7-BE2A-489B-83BC-6624FC028F99}" type="parTrans" cxnId="{92C16516-7478-4223-A803-09168DBB8A8F}">
      <dgm:prSet/>
      <dgm:spPr/>
      <dgm:t>
        <a:bodyPr/>
        <a:lstStyle/>
        <a:p>
          <a:pPr algn="l"/>
          <a:endParaRPr lang="es-EC"/>
        </a:p>
      </dgm:t>
    </dgm:pt>
    <dgm:pt modelId="{3A8B0B8F-F69F-4E1B-B1DC-2CBAA71E93C6}" type="sibTrans" cxnId="{92C16516-7478-4223-A803-09168DBB8A8F}">
      <dgm:prSet/>
      <dgm:spPr/>
      <dgm:t>
        <a:bodyPr/>
        <a:lstStyle/>
        <a:p>
          <a:pPr algn="l"/>
          <a:endParaRPr lang="es-EC"/>
        </a:p>
      </dgm:t>
    </dgm:pt>
    <dgm:pt modelId="{A5451605-FFCB-4F3A-B27F-BFE1F12EEB9E}">
      <dgm:prSet phldrT="[Texto]" custT="1"/>
      <dgm:spPr/>
      <dgm:t>
        <a:bodyPr/>
        <a:lstStyle/>
        <a:p>
          <a:pPr algn="l"/>
          <a:r>
            <a:rPr lang="es-MX" sz="2200" dirty="0">
              <a:latin typeface="Bw Modelica" panose="00000600000000000000" pitchFamily="50" charset="0"/>
            </a:rPr>
            <a:t>…</a:t>
          </a:r>
          <a:r>
            <a:rPr lang="es-ES" sz="2200" dirty="0">
              <a:latin typeface="Bw Modelica" panose="00000600000000000000" pitchFamily="50" charset="0"/>
            </a:rPr>
            <a:t>hoy Dios llama al pecador por medio de su Espíritu Santo; por ello, debemos responder sin demora mientras su gracia aún nos brinda la oportunidad de arrepentirnos.</a:t>
          </a:r>
          <a:endParaRPr lang="es-MX" sz="2200" dirty="0">
            <a:latin typeface="Bw Modelica" panose="00000600000000000000" pitchFamily="50" charset="0"/>
          </a:endParaRPr>
        </a:p>
      </dgm:t>
    </dgm:pt>
    <dgm:pt modelId="{B07448D3-FBA3-4B31-9D6F-CEE99F2E0724}" type="sibTrans" cxnId="{2005D028-4621-4076-A4DB-134833029C5E}">
      <dgm:prSet/>
      <dgm:spPr/>
      <dgm:t>
        <a:bodyPr/>
        <a:lstStyle/>
        <a:p>
          <a:pPr algn="l"/>
          <a:endParaRPr lang="es-EC"/>
        </a:p>
      </dgm:t>
    </dgm:pt>
    <dgm:pt modelId="{4B0A9E85-852F-49B5-B425-29B4EFBC39EE}" type="parTrans" cxnId="{2005D028-4621-4076-A4DB-134833029C5E}">
      <dgm:prSet/>
      <dgm:spPr/>
      <dgm:t>
        <a:bodyPr/>
        <a:lstStyle/>
        <a:p>
          <a:pPr algn="l"/>
          <a:endParaRPr lang="es-EC"/>
        </a:p>
      </dgm:t>
    </dgm:pt>
    <dgm:pt modelId="{568FB11E-DB13-43D3-859F-59EA27B96938}" type="pres">
      <dgm:prSet presAssocID="{3A5585B9-5191-41D8-B789-C1E50EAFF424}" presName="Name0" presStyleCnt="0">
        <dgm:presLayoutVars>
          <dgm:chPref val="3"/>
          <dgm:dir/>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545226" custScaleY="291804"/>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545226" custScaleY="291804"/>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545226" custScaleY="291804"/>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ctr"/>
          <a:r>
            <a:rPr lang="es-ES" sz="2200" dirty="0">
              <a:latin typeface="Bw Modelica" panose="00000600000000000000" pitchFamily="50" charset="0"/>
            </a:rPr>
            <a:t>El fariseo confió en su propia justicia, se comparó con los demás y creyó que sus obras lo hacían aceptable delante de Dios, </a:t>
          </a:r>
          <a:r>
            <a:rPr lang="es-MX" sz="2200" dirty="0">
              <a:latin typeface="Bw Modelica" panose="00000600000000000000" pitchFamily="50" charset="0"/>
            </a:rPr>
            <a:t>e</a:t>
          </a:r>
          <a:r>
            <a:rPr lang="es-ES" sz="2200" dirty="0">
              <a:latin typeface="Bw Modelica" panose="00000600000000000000" pitchFamily="50" charset="0"/>
            </a:rPr>
            <a:t>n cambio…</a:t>
          </a:r>
          <a:endParaRPr lang="es-MX" sz="2200" dirty="0">
            <a:latin typeface="Bw Modelica" panose="00000600000000000000" pitchFamily="50" charset="0"/>
          </a:endParaRPr>
        </a:p>
      </dgm:t>
    </dgm:pt>
    <dgm:pt modelId="{8D91D29A-85F1-4218-9ADE-11BE674AB9D3}" type="parTrans" cxnId="{1E70C8BA-34BA-4AAA-B514-A2F81077E86B}">
      <dgm:prSet/>
      <dgm:spPr/>
      <dgm:t>
        <a:bodyPr/>
        <a:lstStyle/>
        <a:p>
          <a:pPr algn="ctr"/>
          <a:endParaRPr lang="es-EC"/>
        </a:p>
      </dgm:t>
    </dgm:pt>
    <dgm:pt modelId="{5A22EDB5-7A50-4513-A330-869B54527BF6}" type="sibTrans" cxnId="{1E70C8BA-34BA-4AAA-B514-A2F81077E86B}">
      <dgm:prSet/>
      <dgm:spPr/>
      <dgm:t>
        <a:bodyPr/>
        <a:lstStyle/>
        <a:p>
          <a:pPr algn="ctr"/>
          <a:endParaRPr lang="es-EC"/>
        </a:p>
      </dgm:t>
    </dgm:pt>
    <dgm:pt modelId="{9BFF9D80-2D0C-41CF-964B-E286A72FCC51}">
      <dgm:prSet phldrT="[Texto]" custT="1"/>
      <dgm:spPr/>
      <dgm:t>
        <a:bodyPr/>
        <a:lstStyle/>
        <a:p>
          <a:pPr algn="ctr"/>
          <a:r>
            <a:rPr lang="es-MX" sz="2200" dirty="0">
              <a:latin typeface="Bw Modelica" panose="00000600000000000000" pitchFamily="50" charset="0"/>
            </a:rPr>
            <a:t>…</a:t>
          </a:r>
          <a:r>
            <a:rPr lang="es-ES" sz="2200" dirty="0">
              <a:latin typeface="Bw Modelica" panose="00000600000000000000" pitchFamily="50" charset="0"/>
            </a:rPr>
            <a:t>el publicano reconoció humildemente su condición de pecador, confesó su necesidad de misericordia y dependió únicamente de la gracia divina.…</a:t>
          </a:r>
          <a:endParaRPr lang="es-MX" sz="2200" dirty="0">
            <a:latin typeface="Bw Modelica" panose="00000600000000000000" pitchFamily="50" charset="0"/>
          </a:endParaRPr>
        </a:p>
      </dgm:t>
    </dgm:pt>
    <dgm:pt modelId="{759648A7-BE2A-489B-83BC-6624FC028F99}" type="parTrans" cxnId="{92C16516-7478-4223-A803-09168DBB8A8F}">
      <dgm:prSet/>
      <dgm:spPr/>
      <dgm:t>
        <a:bodyPr/>
        <a:lstStyle/>
        <a:p>
          <a:pPr algn="ctr"/>
          <a:endParaRPr lang="es-EC"/>
        </a:p>
      </dgm:t>
    </dgm:pt>
    <dgm:pt modelId="{3A8B0B8F-F69F-4E1B-B1DC-2CBAA71E93C6}" type="sibTrans" cxnId="{92C16516-7478-4223-A803-09168DBB8A8F}">
      <dgm:prSet/>
      <dgm:spPr/>
      <dgm:t>
        <a:bodyPr/>
        <a:lstStyle/>
        <a:p>
          <a:pPr algn="ctr"/>
          <a:endParaRPr lang="es-EC"/>
        </a:p>
      </dgm:t>
    </dgm:pt>
    <dgm:pt modelId="{A5451605-FFCB-4F3A-B27F-BFE1F12EEB9E}">
      <dgm:prSet phldrT="[Texto]" custT="1"/>
      <dgm:spPr/>
      <dgm:t>
        <a:bodyPr/>
        <a:lstStyle/>
        <a:p>
          <a:pPr algn="ctr"/>
          <a:r>
            <a:rPr lang="es-MX" sz="2200" dirty="0">
              <a:latin typeface="Bw Modelica" panose="00000600000000000000" pitchFamily="50" charset="0"/>
            </a:rPr>
            <a:t>…l</a:t>
          </a:r>
          <a:r>
            <a:rPr lang="es-ES" sz="2200" dirty="0">
              <a:latin typeface="Bw Modelica" panose="00000600000000000000" pitchFamily="50" charset="0"/>
            </a:rPr>
            <a:t>a diferencia entre el fariseo y el publicano fue la actitud de su corazón, por ello, Jesús declaró que el publicano fue justificado, mientras que el fariseo no.</a:t>
          </a:r>
          <a:endParaRPr lang="es-MX" sz="2200" dirty="0">
            <a:latin typeface="Bw Modelica" panose="00000600000000000000" pitchFamily="50" charset="0"/>
          </a:endParaRPr>
        </a:p>
      </dgm:t>
    </dgm:pt>
    <dgm:pt modelId="{B07448D3-FBA3-4B31-9D6F-CEE99F2E0724}" type="sibTrans" cxnId="{2005D028-4621-4076-A4DB-134833029C5E}">
      <dgm:prSet/>
      <dgm:spPr/>
      <dgm:t>
        <a:bodyPr/>
        <a:lstStyle/>
        <a:p>
          <a:pPr algn="ctr"/>
          <a:endParaRPr lang="es-EC"/>
        </a:p>
      </dgm:t>
    </dgm:pt>
    <dgm:pt modelId="{4B0A9E85-852F-49B5-B425-29B4EFBC39EE}" type="parTrans" cxnId="{2005D028-4621-4076-A4DB-134833029C5E}">
      <dgm:prSet/>
      <dgm:spPr/>
      <dgm:t>
        <a:bodyPr/>
        <a:lstStyle/>
        <a:p>
          <a:pPr algn="ctr"/>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652229" custScaleY="451092"/>
      <dgm:spPr>
        <a:prstGeom prst="chevron">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652229" custScaleY="451092"/>
      <dgm:spPr>
        <a:prstGeom prst="chevron">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652229" custScaleY="451092"/>
      <dgm:spPr>
        <a:prstGeom prst="chevron">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4C6451D-504E-4F0C-BBEB-3A36370ED551}"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s-EC"/>
        </a:p>
      </dgm:t>
    </dgm:pt>
    <dgm:pt modelId="{7409B1F6-C461-4B23-A19C-5209442B1D2B}">
      <dgm:prSet phldrT="[Texto]" custT="1"/>
      <dgm:spPr/>
      <dgm:t>
        <a:bodyPr/>
        <a:lstStyle/>
        <a:p>
          <a:r>
            <a:rPr lang="es-ES" sz="2200" dirty="0">
              <a:latin typeface="Bw Modelica" panose="00000600000000000000" pitchFamily="50" charset="0"/>
            </a:rPr>
            <a:t>Jesús dijo que el publicano recibió el perdón de sus pecados y fue considerado justo… </a:t>
          </a:r>
          <a:endParaRPr lang="es-EC" sz="2200" dirty="0">
            <a:latin typeface="Bw Modelica" panose="00000600000000000000" pitchFamily="50" charset="0"/>
          </a:endParaRPr>
        </a:p>
      </dgm:t>
    </dgm:pt>
    <dgm:pt modelId="{CE593858-2EAD-4C49-94DE-5C5EFD2B5DEE}" type="parTrans" cxnId="{E0023742-B724-4B5A-85B1-F7131B60B843}">
      <dgm:prSet/>
      <dgm:spPr/>
      <dgm:t>
        <a:bodyPr/>
        <a:lstStyle/>
        <a:p>
          <a:endParaRPr lang="es-EC" sz="2200">
            <a:latin typeface="Bw Modelica" panose="00000600000000000000" pitchFamily="50" charset="0"/>
          </a:endParaRPr>
        </a:p>
      </dgm:t>
    </dgm:pt>
    <dgm:pt modelId="{3937FB21-62DC-465B-A488-9A66C1B62270}" type="sibTrans" cxnId="{E0023742-B724-4B5A-85B1-F7131B60B843}">
      <dgm:prSet custT="1"/>
      <dgm:spPr/>
      <dgm:t>
        <a:bodyPr/>
        <a:lstStyle/>
        <a:p>
          <a:endParaRPr lang="es-EC" sz="2200">
            <a:latin typeface="Bw Modelica" panose="00000600000000000000" pitchFamily="50" charset="0"/>
          </a:endParaRPr>
        </a:p>
      </dgm:t>
    </dgm:pt>
    <dgm:pt modelId="{684C26F6-1917-4FA1-81BE-2EFF0E483326}">
      <dgm:prSet phldrT="[Texto]" custT="1"/>
      <dgm:spPr/>
      <dgm:t>
        <a:bodyPr/>
        <a:lstStyle/>
        <a:p>
          <a:r>
            <a:rPr lang="es-ES" sz="2200" dirty="0">
              <a:latin typeface="Bw Modelica" panose="00000600000000000000" pitchFamily="50" charset="0"/>
            </a:rPr>
            <a:t>…no por sus méritos, sino por haber acudido a Dios con un corazón humilde, arrepentido y confiado en su misericordia…</a:t>
          </a:r>
          <a:endParaRPr lang="es-EC" sz="2200" dirty="0">
            <a:latin typeface="Bw Modelica" panose="00000600000000000000" pitchFamily="50" charset="0"/>
          </a:endParaRPr>
        </a:p>
      </dgm:t>
    </dgm:pt>
    <dgm:pt modelId="{B7C8C404-E09A-48A9-BB2C-1CEE4F1FE3D6}" type="parTrans" cxnId="{2E3CD9FE-024B-4176-9C64-BCE140BAC7D2}">
      <dgm:prSet/>
      <dgm:spPr/>
      <dgm:t>
        <a:bodyPr/>
        <a:lstStyle/>
        <a:p>
          <a:endParaRPr lang="es-EC" sz="2200">
            <a:latin typeface="Bw Modelica" panose="00000600000000000000" pitchFamily="50" charset="0"/>
          </a:endParaRPr>
        </a:p>
      </dgm:t>
    </dgm:pt>
    <dgm:pt modelId="{B2BA5A81-EA3B-43C6-9C25-171A90C17D51}" type="sibTrans" cxnId="{2E3CD9FE-024B-4176-9C64-BCE140BAC7D2}">
      <dgm:prSet custT="1"/>
      <dgm:spPr/>
      <dgm:t>
        <a:bodyPr/>
        <a:lstStyle/>
        <a:p>
          <a:endParaRPr lang="es-EC" sz="2200">
            <a:latin typeface="Bw Modelica" panose="00000600000000000000" pitchFamily="50" charset="0"/>
          </a:endParaRPr>
        </a:p>
      </dgm:t>
    </dgm:pt>
    <dgm:pt modelId="{98969E7E-4789-4886-8619-B11A6BDA6BA3}">
      <dgm:prSet phldrT="[Texto]" custT="1"/>
      <dgm:spPr/>
      <dgm:t>
        <a:bodyPr/>
        <a:lstStyle/>
        <a:p>
          <a:r>
            <a:rPr lang="es-ES" sz="2200" dirty="0">
              <a:latin typeface="Bw Modelica" panose="00000600000000000000" pitchFamily="50" charset="0"/>
            </a:rPr>
            <a:t>…por el contrario, el fariseo no recibió justificación porque su orgullo le impidió reconocer su necesidad de perdón.</a:t>
          </a:r>
          <a:endParaRPr lang="es-EC" sz="2200" dirty="0">
            <a:latin typeface="Bw Modelica" panose="00000600000000000000" pitchFamily="50" charset="0"/>
          </a:endParaRPr>
        </a:p>
      </dgm:t>
    </dgm:pt>
    <dgm:pt modelId="{95231B3A-F883-4F14-9CE5-15957A4689C9}" type="parTrans" cxnId="{9820B5D0-8AC8-4596-BCEF-286E0BA0EDAD}">
      <dgm:prSet/>
      <dgm:spPr/>
      <dgm:t>
        <a:bodyPr/>
        <a:lstStyle/>
        <a:p>
          <a:endParaRPr lang="es-EC" sz="2200">
            <a:latin typeface="Bw Modelica" panose="00000600000000000000" pitchFamily="50" charset="0"/>
          </a:endParaRPr>
        </a:p>
      </dgm:t>
    </dgm:pt>
    <dgm:pt modelId="{7EAAF1AE-538E-4F93-88CB-49F35426B048}" type="sibTrans" cxnId="{9820B5D0-8AC8-4596-BCEF-286E0BA0EDAD}">
      <dgm:prSet/>
      <dgm:spPr/>
      <dgm:t>
        <a:bodyPr/>
        <a:lstStyle/>
        <a:p>
          <a:endParaRPr lang="es-EC" sz="2200">
            <a:latin typeface="Bw Modelica" panose="00000600000000000000" pitchFamily="50" charset="0"/>
          </a:endParaRPr>
        </a:p>
      </dgm:t>
    </dgm:pt>
    <dgm:pt modelId="{B1F0B6DE-5A75-4BFF-9204-725959EEF877}" type="pres">
      <dgm:prSet presAssocID="{D4C6451D-504E-4F0C-BBEB-3A36370ED551}" presName="outerComposite" presStyleCnt="0">
        <dgm:presLayoutVars>
          <dgm:chMax val="5"/>
          <dgm:dir/>
          <dgm:resizeHandles val="exact"/>
        </dgm:presLayoutVars>
      </dgm:prSet>
      <dgm:spPr/>
    </dgm:pt>
    <dgm:pt modelId="{23986157-568F-4808-B3F2-C005D0DB4ED3}" type="pres">
      <dgm:prSet presAssocID="{D4C6451D-504E-4F0C-BBEB-3A36370ED551}" presName="dummyMaxCanvas" presStyleCnt="0">
        <dgm:presLayoutVars/>
      </dgm:prSet>
      <dgm:spPr/>
    </dgm:pt>
    <dgm:pt modelId="{5B99C00B-1080-498D-AA38-8944466F5BB1}" type="pres">
      <dgm:prSet presAssocID="{D4C6451D-504E-4F0C-BBEB-3A36370ED551}" presName="ThreeNodes_1" presStyleLbl="node1" presStyleIdx="0" presStyleCnt="3">
        <dgm:presLayoutVars>
          <dgm:bulletEnabled val="1"/>
        </dgm:presLayoutVars>
      </dgm:prSet>
      <dgm:spPr/>
    </dgm:pt>
    <dgm:pt modelId="{CD2204B1-4CB1-4FC1-9E79-21A47D8C9F5C}" type="pres">
      <dgm:prSet presAssocID="{D4C6451D-504E-4F0C-BBEB-3A36370ED551}" presName="ThreeNodes_2" presStyleLbl="node1" presStyleIdx="1" presStyleCnt="3">
        <dgm:presLayoutVars>
          <dgm:bulletEnabled val="1"/>
        </dgm:presLayoutVars>
      </dgm:prSet>
      <dgm:spPr/>
    </dgm:pt>
    <dgm:pt modelId="{A72BF02B-541D-40D1-881F-26D18DE29F7B}" type="pres">
      <dgm:prSet presAssocID="{D4C6451D-504E-4F0C-BBEB-3A36370ED551}" presName="ThreeNodes_3" presStyleLbl="node1" presStyleIdx="2" presStyleCnt="3">
        <dgm:presLayoutVars>
          <dgm:bulletEnabled val="1"/>
        </dgm:presLayoutVars>
      </dgm:prSet>
      <dgm:spPr/>
    </dgm:pt>
    <dgm:pt modelId="{3C610002-23B7-4526-A973-371B9D95D19C}" type="pres">
      <dgm:prSet presAssocID="{D4C6451D-504E-4F0C-BBEB-3A36370ED551}" presName="ThreeConn_1-2" presStyleLbl="fgAccFollowNode1" presStyleIdx="0" presStyleCnt="2">
        <dgm:presLayoutVars>
          <dgm:bulletEnabled val="1"/>
        </dgm:presLayoutVars>
      </dgm:prSet>
      <dgm:spPr/>
    </dgm:pt>
    <dgm:pt modelId="{C52922A9-7F25-4E52-95A2-F8B70A77EC23}" type="pres">
      <dgm:prSet presAssocID="{D4C6451D-504E-4F0C-BBEB-3A36370ED551}" presName="ThreeConn_2-3" presStyleLbl="fgAccFollowNode1" presStyleIdx="1" presStyleCnt="2">
        <dgm:presLayoutVars>
          <dgm:bulletEnabled val="1"/>
        </dgm:presLayoutVars>
      </dgm:prSet>
      <dgm:spPr/>
    </dgm:pt>
    <dgm:pt modelId="{5FDA61C2-9360-4872-9817-20E5573D6F58}" type="pres">
      <dgm:prSet presAssocID="{D4C6451D-504E-4F0C-BBEB-3A36370ED551}" presName="ThreeNodes_1_text" presStyleLbl="node1" presStyleIdx="2" presStyleCnt="3">
        <dgm:presLayoutVars>
          <dgm:bulletEnabled val="1"/>
        </dgm:presLayoutVars>
      </dgm:prSet>
      <dgm:spPr/>
    </dgm:pt>
    <dgm:pt modelId="{296A6042-D0D7-4CEC-9D43-546C80C4801D}" type="pres">
      <dgm:prSet presAssocID="{D4C6451D-504E-4F0C-BBEB-3A36370ED551}" presName="ThreeNodes_2_text" presStyleLbl="node1" presStyleIdx="2" presStyleCnt="3">
        <dgm:presLayoutVars>
          <dgm:bulletEnabled val="1"/>
        </dgm:presLayoutVars>
      </dgm:prSet>
      <dgm:spPr/>
    </dgm:pt>
    <dgm:pt modelId="{FB3942A8-EED0-4354-8DC0-A26943722BC7}" type="pres">
      <dgm:prSet presAssocID="{D4C6451D-504E-4F0C-BBEB-3A36370ED551}" presName="ThreeNodes_3_text" presStyleLbl="node1" presStyleIdx="2" presStyleCnt="3">
        <dgm:presLayoutVars>
          <dgm:bulletEnabled val="1"/>
        </dgm:presLayoutVars>
      </dgm:prSet>
      <dgm:spPr/>
    </dgm:pt>
  </dgm:ptLst>
  <dgm:cxnLst>
    <dgm:cxn modelId="{04C4B412-6E34-4091-8AC7-D275F4D08FF4}" type="presOf" srcId="{B2BA5A81-EA3B-43C6-9C25-171A90C17D51}" destId="{C52922A9-7F25-4E52-95A2-F8B70A77EC23}" srcOrd="0" destOrd="0" presId="urn:microsoft.com/office/officeart/2005/8/layout/vProcess5"/>
    <dgm:cxn modelId="{E0023742-B724-4B5A-85B1-F7131B60B843}" srcId="{D4C6451D-504E-4F0C-BBEB-3A36370ED551}" destId="{7409B1F6-C461-4B23-A19C-5209442B1D2B}" srcOrd="0" destOrd="0" parTransId="{CE593858-2EAD-4C49-94DE-5C5EFD2B5DEE}" sibTransId="{3937FB21-62DC-465B-A488-9A66C1B62270}"/>
    <dgm:cxn modelId="{0F049D72-58D6-4BC7-BDA4-F54EA2B62308}" type="presOf" srcId="{98969E7E-4789-4886-8619-B11A6BDA6BA3}" destId="{A72BF02B-541D-40D1-881F-26D18DE29F7B}" srcOrd="0" destOrd="0" presId="urn:microsoft.com/office/officeart/2005/8/layout/vProcess5"/>
    <dgm:cxn modelId="{1F64AB54-1437-4273-8CB2-560F6BBD8775}" type="presOf" srcId="{3937FB21-62DC-465B-A488-9A66C1B62270}" destId="{3C610002-23B7-4526-A973-371B9D95D19C}" srcOrd="0" destOrd="0" presId="urn:microsoft.com/office/officeart/2005/8/layout/vProcess5"/>
    <dgm:cxn modelId="{6DB70B7E-2CCF-405D-ADEC-FDD76010D758}" type="presOf" srcId="{D4C6451D-504E-4F0C-BBEB-3A36370ED551}" destId="{B1F0B6DE-5A75-4BFF-9204-725959EEF877}" srcOrd="0" destOrd="0" presId="urn:microsoft.com/office/officeart/2005/8/layout/vProcess5"/>
    <dgm:cxn modelId="{1D063982-921B-4D6C-9F6A-4DC8274F14B0}" type="presOf" srcId="{684C26F6-1917-4FA1-81BE-2EFF0E483326}" destId="{CD2204B1-4CB1-4FC1-9E79-21A47D8C9F5C}" srcOrd="0" destOrd="0" presId="urn:microsoft.com/office/officeart/2005/8/layout/vProcess5"/>
    <dgm:cxn modelId="{CF9AEE8F-4AFB-4FDC-A8AA-374D6902642B}" type="presOf" srcId="{7409B1F6-C461-4B23-A19C-5209442B1D2B}" destId="{5B99C00B-1080-498D-AA38-8944466F5BB1}" srcOrd="0" destOrd="0" presId="urn:microsoft.com/office/officeart/2005/8/layout/vProcess5"/>
    <dgm:cxn modelId="{C14E23BC-EF6A-491E-A219-B265C172A188}" type="presOf" srcId="{7409B1F6-C461-4B23-A19C-5209442B1D2B}" destId="{5FDA61C2-9360-4872-9817-20E5573D6F58}" srcOrd="1" destOrd="0" presId="urn:microsoft.com/office/officeart/2005/8/layout/vProcess5"/>
    <dgm:cxn modelId="{9820B5D0-8AC8-4596-BCEF-286E0BA0EDAD}" srcId="{D4C6451D-504E-4F0C-BBEB-3A36370ED551}" destId="{98969E7E-4789-4886-8619-B11A6BDA6BA3}" srcOrd="2" destOrd="0" parTransId="{95231B3A-F883-4F14-9CE5-15957A4689C9}" sibTransId="{7EAAF1AE-538E-4F93-88CB-49F35426B048}"/>
    <dgm:cxn modelId="{0F424CDA-5871-4AB8-B1FE-82CA4E5E538A}" type="presOf" srcId="{98969E7E-4789-4886-8619-B11A6BDA6BA3}" destId="{FB3942A8-EED0-4354-8DC0-A26943722BC7}" srcOrd="1" destOrd="0" presId="urn:microsoft.com/office/officeart/2005/8/layout/vProcess5"/>
    <dgm:cxn modelId="{DB8BFCF5-CBCB-4416-A459-EE6DDBE0CB4F}" type="presOf" srcId="{684C26F6-1917-4FA1-81BE-2EFF0E483326}" destId="{296A6042-D0D7-4CEC-9D43-546C80C4801D}" srcOrd="1" destOrd="0" presId="urn:microsoft.com/office/officeart/2005/8/layout/vProcess5"/>
    <dgm:cxn modelId="{2E3CD9FE-024B-4176-9C64-BCE140BAC7D2}" srcId="{D4C6451D-504E-4F0C-BBEB-3A36370ED551}" destId="{684C26F6-1917-4FA1-81BE-2EFF0E483326}" srcOrd="1" destOrd="0" parTransId="{B7C8C404-E09A-48A9-BB2C-1CEE4F1FE3D6}" sibTransId="{B2BA5A81-EA3B-43C6-9C25-171A90C17D51}"/>
    <dgm:cxn modelId="{F998A33D-5192-4D66-B9A3-250EC63FDBC4}" type="presParOf" srcId="{B1F0B6DE-5A75-4BFF-9204-725959EEF877}" destId="{23986157-568F-4808-B3F2-C005D0DB4ED3}" srcOrd="0" destOrd="0" presId="urn:microsoft.com/office/officeart/2005/8/layout/vProcess5"/>
    <dgm:cxn modelId="{6B11FE8B-1BBC-4F7F-BE5E-4990A8B64A8D}" type="presParOf" srcId="{B1F0B6DE-5A75-4BFF-9204-725959EEF877}" destId="{5B99C00B-1080-498D-AA38-8944466F5BB1}" srcOrd="1" destOrd="0" presId="urn:microsoft.com/office/officeart/2005/8/layout/vProcess5"/>
    <dgm:cxn modelId="{CD61C36D-020D-4DFF-ABAC-9626D16D63EA}" type="presParOf" srcId="{B1F0B6DE-5A75-4BFF-9204-725959EEF877}" destId="{CD2204B1-4CB1-4FC1-9E79-21A47D8C9F5C}" srcOrd="2" destOrd="0" presId="urn:microsoft.com/office/officeart/2005/8/layout/vProcess5"/>
    <dgm:cxn modelId="{AEEEA4C3-1EB4-497A-8FAE-6D5B3E01176F}" type="presParOf" srcId="{B1F0B6DE-5A75-4BFF-9204-725959EEF877}" destId="{A72BF02B-541D-40D1-881F-26D18DE29F7B}" srcOrd="3" destOrd="0" presId="urn:microsoft.com/office/officeart/2005/8/layout/vProcess5"/>
    <dgm:cxn modelId="{8629557C-4A2B-4EEF-B1F3-B20361839DB7}" type="presParOf" srcId="{B1F0B6DE-5A75-4BFF-9204-725959EEF877}" destId="{3C610002-23B7-4526-A973-371B9D95D19C}" srcOrd="4" destOrd="0" presId="urn:microsoft.com/office/officeart/2005/8/layout/vProcess5"/>
    <dgm:cxn modelId="{6E7C4AAC-28E4-4B3B-800E-A274D23B300A}" type="presParOf" srcId="{B1F0B6DE-5A75-4BFF-9204-725959EEF877}" destId="{C52922A9-7F25-4E52-95A2-F8B70A77EC23}" srcOrd="5" destOrd="0" presId="urn:microsoft.com/office/officeart/2005/8/layout/vProcess5"/>
    <dgm:cxn modelId="{2BC2D202-EDD6-4E28-9247-911254130003}" type="presParOf" srcId="{B1F0B6DE-5A75-4BFF-9204-725959EEF877}" destId="{5FDA61C2-9360-4872-9817-20E5573D6F58}" srcOrd="6" destOrd="0" presId="urn:microsoft.com/office/officeart/2005/8/layout/vProcess5"/>
    <dgm:cxn modelId="{10DC62B9-8EC8-47AD-BB9D-53F52B58EA11}" type="presParOf" srcId="{B1F0B6DE-5A75-4BFF-9204-725959EEF877}" destId="{296A6042-D0D7-4CEC-9D43-546C80C4801D}" srcOrd="7" destOrd="0" presId="urn:microsoft.com/office/officeart/2005/8/layout/vProcess5"/>
    <dgm:cxn modelId="{EDA68FA6-1BA9-4101-B90F-E78497DFF273}" type="presParOf" srcId="{B1F0B6DE-5A75-4BFF-9204-725959EEF877}" destId="{FB3942A8-EED0-4354-8DC0-A26943722BC7}"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621E3F7-A84A-45D1-AC91-1A8F7298FF3E}"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es-MX"/>
        </a:p>
      </dgm:t>
    </dgm:pt>
    <dgm:pt modelId="{36FC5A01-75A4-4B23-831B-F714FBDE6DD7}">
      <dgm:prSet phldrT="[Texto]" phldr="0" custT="1"/>
      <dgm:spPr/>
      <dgm:t>
        <a:bodyPr/>
        <a:lstStyle/>
        <a:p>
          <a:r>
            <a:rPr lang="es-ES" sz="2200" dirty="0">
              <a:latin typeface="Bw Modelica" panose="00000600000000000000" pitchFamily="50" charset="0"/>
            </a:rPr>
            <a:t>Jesús buscaba corregir la actitud de quienes confiaban en su propia justicia, se comparaban con los demás y los menospreciaban, fruto de la soberbia espiritual…</a:t>
          </a:r>
          <a:endParaRPr lang="es-EC" sz="2200" dirty="0">
            <a:latin typeface="Bw Modelica" panose="00000600000000000000" pitchFamily="50" charset="0"/>
          </a:endParaRPr>
        </a:p>
      </dgm:t>
    </dgm:pt>
    <dgm:pt modelId="{E0C2A7EA-8BC3-4437-95BF-5B372442165B}" type="parTrans" cxnId="{D72E74E4-E0A6-4D41-869E-A36B07110BC3}">
      <dgm:prSet/>
      <dgm:spPr/>
      <dgm:t>
        <a:bodyPr/>
        <a:lstStyle/>
        <a:p>
          <a:endParaRPr lang="es-MX" sz="2200">
            <a:latin typeface="Bw Modelica" panose="00000600000000000000" pitchFamily="50" charset="0"/>
          </a:endParaRPr>
        </a:p>
      </dgm:t>
    </dgm:pt>
    <dgm:pt modelId="{6F120C9F-A9D1-4AE7-9F29-806477AAE3F5}" type="sibTrans" cxnId="{D72E74E4-E0A6-4D41-869E-A36B07110BC3}">
      <dgm:prSet/>
      <dgm:spPr/>
      <dgm:t>
        <a:bodyPr/>
        <a:lstStyle/>
        <a:p>
          <a:endParaRPr lang="es-MX" sz="2200">
            <a:latin typeface="Bw Modelica" panose="00000600000000000000" pitchFamily="50" charset="0"/>
          </a:endParaRPr>
        </a:p>
      </dgm:t>
    </dgm:pt>
    <dgm:pt modelId="{7A034F26-26B1-40D8-8D37-E11283B60F2D}">
      <dgm:prSet phldrT="[Texto]" phldr="0" custT="1"/>
      <dgm:spPr/>
      <dgm:t>
        <a:bodyPr/>
        <a:lstStyle/>
        <a:p>
          <a:r>
            <a:rPr lang="es-MX" sz="2200" dirty="0">
              <a:latin typeface="Bw Modelica" panose="00000600000000000000" pitchFamily="50" charset="0"/>
            </a:rPr>
            <a:t>…</a:t>
          </a:r>
          <a:r>
            <a:rPr lang="es-ES" sz="2200" dirty="0">
              <a:latin typeface="Bw Modelica" panose="00000600000000000000" pitchFamily="50" charset="0"/>
            </a:rPr>
            <a:t>la justicia propia induce a acusar a otros, manifestando el mismo espíritu de Satanás, el acusador, y esta actitud hace imposible una verdadera comunión con Dios.</a:t>
          </a:r>
          <a:endParaRPr lang="es-MX" sz="2200" dirty="0">
            <a:latin typeface="Bw Modelica" panose="00000600000000000000" pitchFamily="50" charset="0"/>
          </a:endParaRPr>
        </a:p>
      </dgm:t>
    </dgm:pt>
    <dgm:pt modelId="{BE0433E7-51AD-44AA-8182-10B7ABD39179}" type="parTrans" cxnId="{DA4914A1-57D7-486B-8935-C7B8866DC842}">
      <dgm:prSet/>
      <dgm:spPr/>
      <dgm:t>
        <a:bodyPr/>
        <a:lstStyle/>
        <a:p>
          <a:endParaRPr lang="es-MX" sz="2200">
            <a:latin typeface="Bw Modelica" panose="00000600000000000000" pitchFamily="50" charset="0"/>
          </a:endParaRPr>
        </a:p>
      </dgm:t>
    </dgm:pt>
    <dgm:pt modelId="{501FB197-E7CA-433D-8432-3C6FC6A1776C}" type="sibTrans" cxnId="{DA4914A1-57D7-486B-8935-C7B8866DC842}">
      <dgm:prSet/>
      <dgm:spPr/>
      <dgm:t>
        <a:bodyPr/>
        <a:lstStyle/>
        <a:p>
          <a:endParaRPr lang="es-MX" sz="2200">
            <a:latin typeface="Bw Modelica" panose="00000600000000000000" pitchFamily="50" charset="0"/>
          </a:endParaRPr>
        </a:p>
      </dgm:t>
    </dgm:pt>
    <dgm:pt modelId="{533DFC4A-0FCD-413F-8BE2-D11434CE97F4}" type="pres">
      <dgm:prSet presAssocID="{3621E3F7-A84A-45D1-AC91-1A8F7298FF3E}" presName="CompostProcess" presStyleCnt="0">
        <dgm:presLayoutVars>
          <dgm:dir/>
          <dgm:resizeHandles val="exact"/>
        </dgm:presLayoutVars>
      </dgm:prSet>
      <dgm:spPr/>
    </dgm:pt>
    <dgm:pt modelId="{9142F382-AA36-4775-9D98-29EB32F5D32C}" type="pres">
      <dgm:prSet presAssocID="{3621E3F7-A84A-45D1-AC91-1A8F7298FF3E}" presName="arrow" presStyleLbl="bgShp" presStyleIdx="0" presStyleCnt="1"/>
      <dgm:spPr/>
    </dgm:pt>
    <dgm:pt modelId="{D2840A6D-1566-4ED8-BE5B-54CC594CCE39}" type="pres">
      <dgm:prSet presAssocID="{3621E3F7-A84A-45D1-AC91-1A8F7298FF3E}" presName="linearProcess" presStyleCnt="0"/>
      <dgm:spPr/>
    </dgm:pt>
    <dgm:pt modelId="{5BEB2F3E-5414-45C4-BB95-47CFFED77BFE}" type="pres">
      <dgm:prSet presAssocID="{36FC5A01-75A4-4B23-831B-F714FBDE6DD7}" presName="textNode" presStyleLbl="node1" presStyleIdx="0" presStyleCnt="2" custScaleX="101708" custScaleY="119917">
        <dgm:presLayoutVars>
          <dgm:bulletEnabled val="1"/>
        </dgm:presLayoutVars>
      </dgm:prSet>
      <dgm:spPr/>
    </dgm:pt>
    <dgm:pt modelId="{77AB053F-C6CF-45E4-9C05-983FA1F6558A}" type="pres">
      <dgm:prSet presAssocID="{6F120C9F-A9D1-4AE7-9F29-806477AAE3F5}" presName="sibTrans" presStyleCnt="0"/>
      <dgm:spPr/>
    </dgm:pt>
    <dgm:pt modelId="{B69CEAF2-3B3E-4B26-BEDB-7F2009603968}" type="pres">
      <dgm:prSet presAssocID="{7A034F26-26B1-40D8-8D37-E11283B60F2D}" presName="textNode" presStyleLbl="node1" presStyleIdx="1" presStyleCnt="2" custScaleX="102196" custScaleY="119917">
        <dgm:presLayoutVars>
          <dgm:bulletEnabled val="1"/>
        </dgm:presLayoutVars>
      </dgm:prSet>
      <dgm:spPr/>
    </dgm:pt>
  </dgm:ptLst>
  <dgm:cxnLst>
    <dgm:cxn modelId="{31390E22-35E0-4513-9218-72B4722C153D}" type="presOf" srcId="{3621E3F7-A84A-45D1-AC91-1A8F7298FF3E}" destId="{533DFC4A-0FCD-413F-8BE2-D11434CE97F4}" srcOrd="0" destOrd="0" presId="urn:microsoft.com/office/officeart/2005/8/layout/hProcess9"/>
    <dgm:cxn modelId="{DA4914A1-57D7-486B-8935-C7B8866DC842}" srcId="{3621E3F7-A84A-45D1-AC91-1A8F7298FF3E}" destId="{7A034F26-26B1-40D8-8D37-E11283B60F2D}" srcOrd="1" destOrd="0" parTransId="{BE0433E7-51AD-44AA-8182-10B7ABD39179}" sibTransId="{501FB197-E7CA-433D-8432-3C6FC6A1776C}"/>
    <dgm:cxn modelId="{BA57EFA4-CE3E-438D-8C9B-F20DDD670E61}" type="presOf" srcId="{36FC5A01-75A4-4B23-831B-F714FBDE6DD7}" destId="{5BEB2F3E-5414-45C4-BB95-47CFFED77BFE}" srcOrd="0" destOrd="0" presId="urn:microsoft.com/office/officeart/2005/8/layout/hProcess9"/>
    <dgm:cxn modelId="{D7B6EBA8-0F5E-4061-972A-FA014261EB4C}" type="presOf" srcId="{7A034F26-26B1-40D8-8D37-E11283B60F2D}" destId="{B69CEAF2-3B3E-4B26-BEDB-7F2009603968}" srcOrd="0" destOrd="0" presId="urn:microsoft.com/office/officeart/2005/8/layout/hProcess9"/>
    <dgm:cxn modelId="{D72E74E4-E0A6-4D41-869E-A36B07110BC3}" srcId="{3621E3F7-A84A-45D1-AC91-1A8F7298FF3E}" destId="{36FC5A01-75A4-4B23-831B-F714FBDE6DD7}" srcOrd="0" destOrd="0" parTransId="{E0C2A7EA-8BC3-4437-95BF-5B372442165B}" sibTransId="{6F120C9F-A9D1-4AE7-9F29-806477AAE3F5}"/>
    <dgm:cxn modelId="{68272674-B23C-4FFE-B4E4-32C9E5DBCA10}" type="presParOf" srcId="{533DFC4A-0FCD-413F-8BE2-D11434CE97F4}" destId="{9142F382-AA36-4775-9D98-29EB32F5D32C}" srcOrd="0" destOrd="0" presId="urn:microsoft.com/office/officeart/2005/8/layout/hProcess9"/>
    <dgm:cxn modelId="{793FBFCC-90A3-46F2-A4A3-79D4608E37FC}" type="presParOf" srcId="{533DFC4A-0FCD-413F-8BE2-D11434CE97F4}" destId="{D2840A6D-1566-4ED8-BE5B-54CC594CCE39}" srcOrd="1" destOrd="0" presId="urn:microsoft.com/office/officeart/2005/8/layout/hProcess9"/>
    <dgm:cxn modelId="{F162C64B-5B83-4C00-BA4B-6CD129AAEE8A}" type="presParOf" srcId="{D2840A6D-1566-4ED8-BE5B-54CC594CCE39}" destId="{5BEB2F3E-5414-45C4-BB95-47CFFED77BFE}" srcOrd="0" destOrd="0" presId="urn:microsoft.com/office/officeart/2005/8/layout/hProcess9"/>
    <dgm:cxn modelId="{63919BDB-89A6-48FF-9AD3-6B5F1A48D0A3}" type="presParOf" srcId="{D2840A6D-1566-4ED8-BE5B-54CC594CCE39}" destId="{77AB053F-C6CF-45E4-9C05-983FA1F6558A}" srcOrd="1" destOrd="0" presId="urn:microsoft.com/office/officeart/2005/8/layout/hProcess9"/>
    <dgm:cxn modelId="{1775D5D8-26C7-4D18-90DC-BF78F9FFD44C}" type="presParOf" srcId="{D2840A6D-1566-4ED8-BE5B-54CC594CCE39}" destId="{B69CEAF2-3B3E-4B26-BEDB-7F2009603968}" srcOrd="2"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9E95AFC-F5D2-4D4B-95D0-0E3ECB34D45D}"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29F0BFE9-2A34-46F8-9492-0D0541944DCA}">
      <dgm:prSet phldrT="[Texto]" custT="1"/>
      <dgm:spPr/>
      <dgm:t>
        <a:bodyPr/>
        <a:lstStyle/>
        <a:p>
          <a:r>
            <a:rPr lang="es-ES" sz="2200" dirty="0">
              <a:latin typeface="Bw Modelica" panose="00000600000000000000" pitchFamily="50" charset="0"/>
            </a:rPr>
            <a:t>El peligro es que el corazón se endurece, la conciencia pierde sensibilidad y el carácter se acostumbra a resistir la voluntad de Dios…</a:t>
          </a:r>
          <a:endParaRPr lang="es-EC" sz="2200" dirty="0">
            <a:latin typeface="Bw Modelica" panose="00000600000000000000" pitchFamily="50" charset="0"/>
          </a:endParaRPr>
        </a:p>
      </dgm:t>
    </dgm:pt>
    <dgm:pt modelId="{67797607-173D-4076-B06D-254C8D2B2CB7}" type="parTrans" cxnId="{B21846E5-5BA6-43DC-9705-AA72CEFE9182}">
      <dgm:prSet/>
      <dgm:spPr/>
      <dgm:t>
        <a:bodyPr/>
        <a:lstStyle/>
        <a:p>
          <a:endParaRPr lang="es-EC" sz="2200">
            <a:latin typeface="Bw Modelica" panose="00000600000000000000" pitchFamily="50" charset="0"/>
          </a:endParaRPr>
        </a:p>
      </dgm:t>
    </dgm:pt>
    <dgm:pt modelId="{F9D0F338-474F-4A7B-8F00-6C25717DA3F8}" type="sibTrans" cxnId="{B21846E5-5BA6-43DC-9705-AA72CEFE9182}">
      <dgm:prSet/>
      <dgm:spPr/>
      <dgm:t>
        <a:bodyPr/>
        <a:lstStyle/>
        <a:p>
          <a:endParaRPr lang="es-EC" sz="2200">
            <a:latin typeface="Bw Modelica" panose="00000600000000000000" pitchFamily="50" charset="0"/>
          </a:endParaRPr>
        </a:p>
      </dgm:t>
    </dgm:pt>
    <dgm:pt modelId="{C4382F0E-C7B4-4636-87E8-47D7A61E404C}">
      <dgm:prSet phldrT="[Texto]" custT="1"/>
      <dgm:spPr/>
      <dgm:t>
        <a:bodyPr/>
        <a:lstStyle/>
        <a:p>
          <a:r>
            <a:rPr lang="es-MX" sz="2200" dirty="0">
              <a:latin typeface="Bw Modelica" panose="00000600000000000000" pitchFamily="50" charset="0"/>
            </a:rPr>
            <a:t>…el momento de salvación es hoy, </a:t>
          </a:r>
          <a:r>
            <a:rPr lang="es-ES" sz="2200" dirty="0">
              <a:latin typeface="Bw Modelica" panose="00000600000000000000" pitchFamily="50" charset="0"/>
            </a:rPr>
            <a:t>nadie conoce el tiempo de su vida, postergar el arrepentimiento puede significar perder la oportunidad de recibir la salvación.</a:t>
          </a:r>
          <a:endParaRPr lang="es-EC" sz="2200" dirty="0">
            <a:latin typeface="Bw Modelica" panose="00000600000000000000" pitchFamily="50" charset="0"/>
          </a:endParaRPr>
        </a:p>
      </dgm:t>
    </dgm:pt>
    <dgm:pt modelId="{DD17FFA9-2A0D-464F-AA34-725E80B611CE}" type="parTrans" cxnId="{708893AA-FA7D-4B8F-A991-D5B476491FBA}">
      <dgm:prSet/>
      <dgm:spPr/>
      <dgm:t>
        <a:bodyPr/>
        <a:lstStyle/>
        <a:p>
          <a:endParaRPr lang="es-EC" sz="2200">
            <a:latin typeface="Bw Modelica" panose="00000600000000000000" pitchFamily="50" charset="0"/>
          </a:endParaRPr>
        </a:p>
      </dgm:t>
    </dgm:pt>
    <dgm:pt modelId="{B409258C-4411-4E11-A622-6AAE4D64C96D}" type="sibTrans" cxnId="{708893AA-FA7D-4B8F-A991-D5B476491FBA}">
      <dgm:prSet/>
      <dgm:spPr/>
      <dgm:t>
        <a:bodyPr/>
        <a:lstStyle/>
        <a:p>
          <a:endParaRPr lang="es-EC" sz="2200">
            <a:latin typeface="Bw Modelica" panose="00000600000000000000" pitchFamily="50" charset="0"/>
          </a:endParaRPr>
        </a:p>
      </dgm:t>
    </dgm:pt>
    <dgm:pt modelId="{8060B115-31A2-4D02-B423-2A2C9AC7B193}" type="pres">
      <dgm:prSet presAssocID="{49E95AFC-F5D2-4D4B-95D0-0E3ECB34D45D}" presName="rootnode" presStyleCnt="0">
        <dgm:presLayoutVars>
          <dgm:chMax/>
          <dgm:chPref/>
          <dgm:dir/>
          <dgm:animLvl val="lvl"/>
        </dgm:presLayoutVars>
      </dgm:prSet>
      <dgm:spPr/>
    </dgm:pt>
    <dgm:pt modelId="{0953BB30-531A-4794-A5A6-D51843CB9B53}" type="pres">
      <dgm:prSet presAssocID="{29F0BFE9-2A34-46F8-9492-0D0541944DCA}" presName="composite" presStyleCnt="0"/>
      <dgm:spPr/>
    </dgm:pt>
    <dgm:pt modelId="{82259452-3E4E-4911-B4E9-F18C94C758E9}" type="pres">
      <dgm:prSet presAssocID="{29F0BFE9-2A34-46F8-9492-0D0541944DCA}" presName="LShape" presStyleLbl="alignNode1" presStyleIdx="0" presStyleCnt="3"/>
      <dgm:spPr/>
    </dgm:pt>
    <dgm:pt modelId="{FED4457E-FDEF-4EE1-BDB1-A88B3E911D0B}" type="pres">
      <dgm:prSet presAssocID="{29F0BFE9-2A34-46F8-9492-0D0541944DCA}" presName="ParentText" presStyleLbl="revTx" presStyleIdx="0" presStyleCnt="2">
        <dgm:presLayoutVars>
          <dgm:chMax val="0"/>
          <dgm:chPref val="0"/>
          <dgm:bulletEnabled val="1"/>
        </dgm:presLayoutVars>
      </dgm:prSet>
      <dgm:spPr/>
    </dgm:pt>
    <dgm:pt modelId="{769E974F-B184-4F01-83DD-E104F6EFE4EC}" type="pres">
      <dgm:prSet presAssocID="{29F0BFE9-2A34-46F8-9492-0D0541944DCA}" presName="Triangle" presStyleLbl="alignNode1" presStyleIdx="1" presStyleCnt="3"/>
      <dgm:spPr/>
    </dgm:pt>
    <dgm:pt modelId="{4DE345E0-F026-4755-84C7-D818A620FBBA}" type="pres">
      <dgm:prSet presAssocID="{F9D0F338-474F-4A7B-8F00-6C25717DA3F8}" presName="sibTrans" presStyleCnt="0"/>
      <dgm:spPr/>
    </dgm:pt>
    <dgm:pt modelId="{72911573-7BE5-4283-9B35-DC6E40F74857}" type="pres">
      <dgm:prSet presAssocID="{F9D0F338-474F-4A7B-8F00-6C25717DA3F8}" presName="space" presStyleCnt="0"/>
      <dgm:spPr/>
    </dgm:pt>
    <dgm:pt modelId="{1E0E5578-AB73-42CD-826D-9BDC40A0E878}" type="pres">
      <dgm:prSet presAssocID="{C4382F0E-C7B4-4636-87E8-47D7A61E404C}" presName="composite" presStyleCnt="0"/>
      <dgm:spPr/>
    </dgm:pt>
    <dgm:pt modelId="{59BFB850-2654-4B87-88FA-AE4876EFC56A}" type="pres">
      <dgm:prSet presAssocID="{C4382F0E-C7B4-4636-87E8-47D7A61E404C}" presName="LShape" presStyleLbl="alignNode1" presStyleIdx="2" presStyleCnt="3"/>
      <dgm:spPr/>
    </dgm:pt>
    <dgm:pt modelId="{75D93E65-E9E6-4B61-B541-9DE76CAB725F}" type="pres">
      <dgm:prSet presAssocID="{C4382F0E-C7B4-4636-87E8-47D7A61E404C}" presName="ParentText" presStyleLbl="revTx" presStyleIdx="1" presStyleCnt="2">
        <dgm:presLayoutVars>
          <dgm:chMax val="0"/>
          <dgm:chPref val="0"/>
          <dgm:bulletEnabled val="1"/>
        </dgm:presLayoutVars>
      </dgm:prSet>
      <dgm:spPr/>
    </dgm:pt>
  </dgm:ptLst>
  <dgm:cxnLst>
    <dgm:cxn modelId="{84AB732D-6FE3-4D72-B282-513D54B963BB}" type="presOf" srcId="{49E95AFC-F5D2-4D4B-95D0-0E3ECB34D45D}" destId="{8060B115-31A2-4D02-B423-2A2C9AC7B193}" srcOrd="0" destOrd="0" presId="urn:microsoft.com/office/officeart/2009/3/layout/StepUpProcess"/>
    <dgm:cxn modelId="{41D46E35-7C48-42C3-B944-E0DFA2EC49A2}" type="presOf" srcId="{C4382F0E-C7B4-4636-87E8-47D7A61E404C}" destId="{75D93E65-E9E6-4B61-B541-9DE76CAB725F}" srcOrd="0" destOrd="0" presId="urn:microsoft.com/office/officeart/2009/3/layout/StepUpProcess"/>
    <dgm:cxn modelId="{79D25244-F370-4732-9963-623D8B227FAB}" type="presOf" srcId="{29F0BFE9-2A34-46F8-9492-0D0541944DCA}" destId="{FED4457E-FDEF-4EE1-BDB1-A88B3E911D0B}" srcOrd="0" destOrd="0" presId="urn:microsoft.com/office/officeart/2009/3/layout/StepUpProcess"/>
    <dgm:cxn modelId="{708893AA-FA7D-4B8F-A991-D5B476491FBA}" srcId="{49E95AFC-F5D2-4D4B-95D0-0E3ECB34D45D}" destId="{C4382F0E-C7B4-4636-87E8-47D7A61E404C}" srcOrd="1" destOrd="0" parTransId="{DD17FFA9-2A0D-464F-AA34-725E80B611CE}" sibTransId="{B409258C-4411-4E11-A622-6AAE4D64C96D}"/>
    <dgm:cxn modelId="{B21846E5-5BA6-43DC-9705-AA72CEFE9182}" srcId="{49E95AFC-F5D2-4D4B-95D0-0E3ECB34D45D}" destId="{29F0BFE9-2A34-46F8-9492-0D0541944DCA}" srcOrd="0" destOrd="0" parTransId="{67797607-173D-4076-B06D-254C8D2B2CB7}" sibTransId="{F9D0F338-474F-4A7B-8F00-6C25717DA3F8}"/>
    <dgm:cxn modelId="{F06FAD3A-A298-4580-A0B1-A12AF9227538}" type="presParOf" srcId="{8060B115-31A2-4D02-B423-2A2C9AC7B193}" destId="{0953BB30-531A-4794-A5A6-D51843CB9B53}" srcOrd="0" destOrd="0" presId="urn:microsoft.com/office/officeart/2009/3/layout/StepUpProcess"/>
    <dgm:cxn modelId="{7814A524-C265-46DF-8D6D-D187D9D06DDE}" type="presParOf" srcId="{0953BB30-531A-4794-A5A6-D51843CB9B53}" destId="{82259452-3E4E-4911-B4E9-F18C94C758E9}" srcOrd="0" destOrd="0" presId="urn:microsoft.com/office/officeart/2009/3/layout/StepUpProcess"/>
    <dgm:cxn modelId="{EDB8B08A-94BF-4448-B13B-CDF6FE7F6093}" type="presParOf" srcId="{0953BB30-531A-4794-A5A6-D51843CB9B53}" destId="{FED4457E-FDEF-4EE1-BDB1-A88B3E911D0B}" srcOrd="1" destOrd="0" presId="urn:microsoft.com/office/officeart/2009/3/layout/StepUpProcess"/>
    <dgm:cxn modelId="{EA38350C-9F5D-4F44-9D27-32D43E7ABBD0}" type="presParOf" srcId="{0953BB30-531A-4794-A5A6-D51843CB9B53}" destId="{769E974F-B184-4F01-83DD-E104F6EFE4EC}" srcOrd="2" destOrd="0" presId="urn:microsoft.com/office/officeart/2009/3/layout/StepUpProcess"/>
    <dgm:cxn modelId="{0A3786AC-45C1-4D0F-91BA-7D0771DD2FB9}" type="presParOf" srcId="{8060B115-31A2-4D02-B423-2A2C9AC7B193}" destId="{4DE345E0-F026-4755-84C7-D818A620FBBA}" srcOrd="1" destOrd="0" presId="urn:microsoft.com/office/officeart/2009/3/layout/StepUpProcess"/>
    <dgm:cxn modelId="{526C98B4-C5AB-4208-A77B-9839D734A405}" type="presParOf" srcId="{4DE345E0-F026-4755-84C7-D818A620FBBA}" destId="{72911573-7BE5-4283-9B35-DC6E40F74857}" srcOrd="0" destOrd="0" presId="urn:microsoft.com/office/officeart/2009/3/layout/StepUpProcess"/>
    <dgm:cxn modelId="{39BCA00B-A83E-449B-8F17-AC159F7E01AA}" type="presParOf" srcId="{8060B115-31A2-4D02-B423-2A2C9AC7B193}" destId="{1E0E5578-AB73-42CD-826D-9BDC40A0E878}" srcOrd="2" destOrd="0" presId="urn:microsoft.com/office/officeart/2009/3/layout/StepUpProcess"/>
    <dgm:cxn modelId="{CF622FDB-9AED-432C-BE40-42300FC760B0}" type="presParOf" srcId="{1E0E5578-AB73-42CD-826D-9BDC40A0E878}" destId="{59BFB850-2654-4B87-88FA-AE4876EFC56A}" srcOrd="0" destOrd="0" presId="urn:microsoft.com/office/officeart/2009/3/layout/StepUpProcess"/>
    <dgm:cxn modelId="{1B45845B-1191-4CEA-A87A-69A22EF363B7}" type="presParOf" srcId="{1E0E5578-AB73-42CD-826D-9BDC40A0E878}" destId="{75D93E65-E9E6-4B61-B541-9DE76CAB725F}"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Cuando nos damos cuenta de aquello, debemos acudir a Él en oración, pedirle que examine nuestro corazón, confesar nuestros pecados y suplicar que cree en nosotros un corazón limpio.</a:t>
          </a:r>
          <a:endParaRPr lang="es-MX"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…esta obra la realiza el Espíritu Santo por medio de las Escrituras, al revelarnos el amor de Dios manifestado en el sacrificio de Cristo y la gravedad del pecado.…</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…al comprender estas verdades, el arrepentimiento surge como una respuesta de amor hacia Aquel que entregó su vida para salvarnos.</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4331">
        <dgm:presLayoutVars>
          <dgm:chMax val="1"/>
          <dgm:bulletEnabled val="1"/>
        </dgm:presLayoutVars>
      </dgm:prSet>
      <dgm:spPr>
        <a:prstGeom prst="flowChartProcess">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34331">
        <dgm:presLayoutVars>
          <dgm:chMax val="1"/>
          <dgm:bulletEnabled val="1"/>
        </dgm:presLayoutVars>
      </dgm:prSet>
      <dgm:spPr>
        <a:prstGeom prst="flowChartProcess">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33602">
        <dgm:presLayoutVars>
          <dgm:chMax val="1"/>
          <dgm:bulletEnabled val="1"/>
        </dgm:presLayoutVars>
      </dgm:prSet>
      <dgm:spPr>
        <a:prstGeom prst="flowChartProcess">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393" y="146839"/>
          <a:ext cx="6948202" cy="173868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Juan el Bautista enseñó que el verdadero arrepentimiento debía evidenciarse mediante frutos dignos de arrepentimiento, es decir, una vida transformada que demostrara, por medio de acciones, que Cristo gobierna el corazón.…</a:t>
          </a:r>
          <a:endParaRPr lang="es-EC" sz="2200" kern="1200" dirty="0">
            <a:latin typeface="Bw Modelica" panose="00000600000000000000" pitchFamily="50" charset="0"/>
          </a:endParaRPr>
        </a:p>
      </dsp:txBody>
      <dsp:txXfrm>
        <a:off x="88269" y="231715"/>
        <a:ext cx="6778450" cy="1568932"/>
      </dsp:txXfrm>
    </dsp:sp>
    <dsp:sp modelId="{DE88F729-003C-480C-B2C6-A764B77E9997}">
      <dsp:nvSpPr>
        <dsp:cNvPr id="0" name=""/>
        <dsp:cNvSpPr/>
      </dsp:nvSpPr>
      <dsp:spPr>
        <a:xfrm>
          <a:off x="3393" y="2080640"/>
          <a:ext cx="6948202" cy="16786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a:t>
          </a:r>
          <a:r>
            <a:rPr lang="es-ES" sz="2200" kern="1200" dirty="0">
              <a:latin typeface="Bw Modelica" panose="00000600000000000000" pitchFamily="50" charset="0"/>
            </a:rPr>
            <a:t>l verdadero arrepentimiento no consiste solo en sentir remordimiento, sino en apartarse del pecado y permitir que la gracia de Dios produzca una vida nueva.</a:t>
          </a:r>
          <a:endParaRPr lang="es-MX" sz="2200" kern="1200" dirty="0">
            <a:latin typeface="Bw Modelica" panose="00000600000000000000" pitchFamily="50" charset="0"/>
          </a:endParaRPr>
        </a:p>
      </dsp:txBody>
      <dsp:txXfrm>
        <a:off x="85339" y="2162586"/>
        <a:ext cx="6784310" cy="15147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1A48-5158-4B01-95A5-B542329FAA44}">
      <dsp:nvSpPr>
        <dsp:cNvPr id="0" name=""/>
        <dsp:cNvSpPr/>
      </dsp:nvSpPr>
      <dsp:spPr>
        <a:xfrm>
          <a:off x="0" y="553"/>
          <a:ext cx="6607201" cy="181485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verdadero arrepentimiento produce tristeza según Dios, nace cuando el Espíritu Santo obra en el corazón y convence al pecador de su condición, no se trata de sentir tristeza por las consecuencias del pecado…</a:t>
          </a:r>
          <a:endParaRPr lang="es-MX" sz="2200" kern="1200" dirty="0">
            <a:latin typeface="Bw Modelica" panose="00000600000000000000" pitchFamily="50" charset="0"/>
          </a:endParaRPr>
        </a:p>
      </dsp:txBody>
      <dsp:txXfrm>
        <a:off x="53155" y="53708"/>
        <a:ext cx="6500891" cy="1708546"/>
      </dsp:txXfrm>
    </dsp:sp>
    <dsp:sp modelId="{382CD36A-3E34-4B81-8C4A-E26306AF1725}">
      <dsp:nvSpPr>
        <dsp:cNvPr id="0" name=""/>
        <dsp:cNvSpPr/>
      </dsp:nvSpPr>
      <dsp:spPr>
        <a:xfrm rot="5400000">
          <a:off x="2963314" y="1860781"/>
          <a:ext cx="680571" cy="81668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3058595" y="1928838"/>
        <a:ext cx="490011" cy="476400"/>
      </dsp:txXfrm>
    </dsp:sp>
    <dsp:sp modelId="{A0E1A7E0-C695-4256-9F22-C68D3E88E48D}">
      <dsp:nvSpPr>
        <dsp:cNvPr id="0" name=""/>
        <dsp:cNvSpPr/>
      </dsp:nvSpPr>
      <dsp:spPr>
        <a:xfrm>
          <a:off x="0" y="2722838"/>
          <a:ext cx="6607201" cy="181485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…sino de reconocer que el pecado ha ofendido el carácter santo de Dios y ha causado sufrimiento a Cristo, solo una tristeza tal induce a abandonar el pecado y a rendir el corazón a la obra transformadora de Dios.</a:t>
          </a:r>
          <a:endParaRPr lang="es-MX" sz="2200" kern="1200" dirty="0">
            <a:latin typeface="Bw Modelica" panose="00000600000000000000" pitchFamily="50" charset="0"/>
          </a:endParaRPr>
        </a:p>
      </dsp:txBody>
      <dsp:txXfrm>
        <a:off x="53155" y="2775993"/>
        <a:ext cx="6500891" cy="17085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59452-3E4E-4911-B4E9-F18C94C758E9}">
      <dsp:nvSpPr>
        <dsp:cNvPr id="0" name=""/>
        <dsp:cNvSpPr/>
      </dsp:nvSpPr>
      <dsp:spPr>
        <a:xfrm rot="5400000">
          <a:off x="959289" y="277331"/>
          <a:ext cx="2241225" cy="3729348"/>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D4457E-FDEF-4EE1-BDB1-A88B3E911D0B}">
      <dsp:nvSpPr>
        <dsp:cNvPr id="0" name=""/>
        <dsp:cNvSpPr/>
      </dsp:nvSpPr>
      <dsp:spPr>
        <a:xfrm>
          <a:off x="585172" y="1391602"/>
          <a:ext cx="3366876" cy="2951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David no buscó justificar sus acciones ni minimizar su culpa, acudió a Dios con un corazón quebrantado, reconociendo que solo la misericordia divina podía restaurarlo…</a:t>
          </a:r>
          <a:endParaRPr lang="es-EC" sz="2200" kern="1200" dirty="0">
            <a:latin typeface="Bw Modelica" panose="00000600000000000000" pitchFamily="50" charset="0"/>
          </a:endParaRPr>
        </a:p>
      </dsp:txBody>
      <dsp:txXfrm>
        <a:off x="585172" y="1391602"/>
        <a:ext cx="3366876" cy="2951264"/>
      </dsp:txXfrm>
    </dsp:sp>
    <dsp:sp modelId="{769E974F-B184-4F01-83DD-E104F6EFE4EC}">
      <dsp:nvSpPr>
        <dsp:cNvPr id="0" name=""/>
        <dsp:cNvSpPr/>
      </dsp:nvSpPr>
      <dsp:spPr>
        <a:xfrm>
          <a:off x="3316789" y="2772"/>
          <a:ext cx="635259" cy="635259"/>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BFB850-2654-4B87-88FA-AE4876EFC56A}">
      <dsp:nvSpPr>
        <dsp:cNvPr id="0" name=""/>
        <dsp:cNvSpPr/>
      </dsp:nvSpPr>
      <dsp:spPr>
        <a:xfrm rot="5400000">
          <a:off x="5081003" y="-742591"/>
          <a:ext cx="2241225" cy="3729348"/>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D93E65-E9E6-4B61-B541-9DE76CAB725F}">
      <dsp:nvSpPr>
        <dsp:cNvPr id="0" name=""/>
        <dsp:cNvSpPr/>
      </dsp:nvSpPr>
      <dsp:spPr>
        <a:xfrm>
          <a:off x="4706887" y="371680"/>
          <a:ext cx="3366876" cy="2951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…entonces suplicó a Dios que tuviera misericordia de él, borrara sus transgresiones, lo limpiara completamente de su pecado y purificara su corazón.
</a:t>
          </a:r>
          <a:endParaRPr lang="es-EC" sz="2200" kern="1200" dirty="0">
            <a:latin typeface="Bw Modelica" panose="00000600000000000000" pitchFamily="50" charset="0"/>
          </a:endParaRPr>
        </a:p>
      </dsp:txBody>
      <dsp:txXfrm>
        <a:off x="4706887" y="371680"/>
        <a:ext cx="3366876" cy="29512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957" y="24312"/>
          <a:ext cx="6055195" cy="119825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David comprendió que el problema no era únicamente su conducta, sino la condición de su corazón…</a:t>
          </a:r>
          <a:endParaRPr lang="es-MX" sz="2100" kern="1200" dirty="0">
            <a:latin typeface="Bw Modelica" panose="00000600000000000000" pitchFamily="50" charset="0"/>
          </a:endParaRPr>
        </a:p>
      </dsp:txBody>
      <dsp:txXfrm>
        <a:off x="2957" y="24312"/>
        <a:ext cx="6055195" cy="1198256"/>
      </dsp:txXfrm>
    </dsp:sp>
    <dsp:sp modelId="{9D041828-6AD9-46A5-9720-92B6CDC6F09B}">
      <dsp:nvSpPr>
        <dsp:cNvPr id="0" name=""/>
        <dsp:cNvSpPr/>
      </dsp:nvSpPr>
      <dsp:spPr>
        <a:xfrm>
          <a:off x="2957" y="1427953"/>
          <a:ext cx="6055195" cy="121168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…por tanto, pidió un corazón limpio, un espíritu renovado, la permanencia del Espíritu Santo, el gozo de la salvación y la fortaleza para vivir en obediencia…</a:t>
          </a:r>
          <a:endParaRPr lang="es-EC" sz="2100" kern="1200" dirty="0">
            <a:latin typeface="Bw Modelica" panose="00000600000000000000" pitchFamily="50" charset="0"/>
          </a:endParaRPr>
        </a:p>
      </dsp:txBody>
      <dsp:txXfrm>
        <a:off x="2957" y="1427953"/>
        <a:ext cx="6055195" cy="1211688"/>
      </dsp:txXfrm>
    </dsp:sp>
    <dsp:sp modelId="{EBB866DD-D083-4ED5-84F5-2F33000EBA59}">
      <dsp:nvSpPr>
        <dsp:cNvPr id="0" name=""/>
        <dsp:cNvSpPr/>
      </dsp:nvSpPr>
      <dsp:spPr>
        <a:xfrm>
          <a:off x="2957" y="2845027"/>
          <a:ext cx="6055195" cy="124237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…además, anheló que su experiencia de restauración lo capacitara para guiar a otros hacia Dios y conducirlos al arrepentimiento.</a:t>
          </a:r>
          <a:endParaRPr lang="es-EC" sz="2100" kern="1200" dirty="0">
            <a:latin typeface="Bw Modelica" panose="00000600000000000000" pitchFamily="50" charset="0"/>
          </a:endParaRPr>
        </a:p>
      </dsp:txBody>
      <dsp:txXfrm>
        <a:off x="2957" y="2845027"/>
        <a:ext cx="6055195" cy="12423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A5487-C7E3-4FE1-971D-D3D3D3BFE492}">
      <dsp:nvSpPr>
        <dsp:cNvPr id="0" name=""/>
        <dsp:cNvSpPr/>
      </dsp:nvSpPr>
      <dsp:spPr>
        <a:xfrm>
          <a:off x="0" y="1063922"/>
          <a:ext cx="7587619" cy="957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20B6DB-72C8-471A-B3AD-CEEB43D31875}">
      <dsp:nvSpPr>
        <dsp:cNvPr id="0" name=""/>
        <dsp:cNvSpPr/>
      </dsp:nvSpPr>
      <dsp:spPr>
        <a:xfrm>
          <a:off x="271871" y="0"/>
          <a:ext cx="7024344" cy="162480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0756" tIns="0" rIns="200756"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Biblia enseña que el arrepentimiento es un don de la gracia de Dios, producido por la obra del Espíritu Santo; este arrepentimiento conduce al perdón de los pecados y a una entrega total a Cristo…</a:t>
          </a:r>
          <a:endParaRPr lang="es-EC" sz="2200" kern="1200" dirty="0">
            <a:latin typeface="Bw Modelica" panose="00000600000000000000" pitchFamily="50" charset="0"/>
          </a:endParaRPr>
        </a:p>
      </dsp:txBody>
      <dsp:txXfrm>
        <a:off x="351187" y="79316"/>
        <a:ext cx="6865712" cy="1466170"/>
      </dsp:txXfrm>
    </dsp:sp>
    <dsp:sp modelId="{D1B4FAF6-A660-46EC-9959-3E14F539CFFA}">
      <dsp:nvSpPr>
        <dsp:cNvPr id="0" name=""/>
        <dsp:cNvSpPr/>
      </dsp:nvSpPr>
      <dsp:spPr>
        <a:xfrm>
          <a:off x="0" y="3096893"/>
          <a:ext cx="7587619" cy="957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664C96-DFCB-4910-983B-F0A25834C52C}">
      <dsp:nvSpPr>
        <dsp:cNvPr id="0" name=""/>
        <dsp:cNvSpPr/>
      </dsp:nvSpPr>
      <dsp:spPr>
        <a:xfrm>
          <a:off x="271871" y="2226722"/>
          <a:ext cx="7024344" cy="143105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0756" tIns="0" rIns="200756"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…cuando una persona rinde su voluntad al Salvador, el Espíritu Santo comienza una transformación continua que renueva el carácter y lo capacita para vivir una vida nueva.</a:t>
          </a:r>
          <a:endParaRPr lang="es-EC" sz="2200" kern="1200" dirty="0">
            <a:latin typeface="Bw Modelica" panose="00000600000000000000" pitchFamily="50" charset="0"/>
          </a:endParaRPr>
        </a:p>
      </dsp:txBody>
      <dsp:txXfrm>
        <a:off x="341729" y="2296580"/>
        <a:ext cx="6884628" cy="129133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213" y="24052"/>
          <a:ext cx="6579540" cy="118544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La naturaleza de su arrepentimiento fue la de un remordimiento por las consecuencias del pecado, pero no un verdadero arrepentimiento...</a:t>
          </a:r>
          <a:endParaRPr lang="es-MX" sz="2100" kern="1200" dirty="0">
            <a:latin typeface="Bw Modelica" panose="00000600000000000000" pitchFamily="50" charset="0"/>
          </a:endParaRPr>
        </a:p>
      </dsp:txBody>
      <dsp:txXfrm>
        <a:off x="61082" y="81921"/>
        <a:ext cx="6463802" cy="1069709"/>
      </dsp:txXfrm>
    </dsp:sp>
    <dsp:sp modelId="{9D041828-6AD9-46A5-9720-92B6CDC6F09B}">
      <dsp:nvSpPr>
        <dsp:cNvPr id="0" name=""/>
        <dsp:cNvSpPr/>
      </dsp:nvSpPr>
      <dsp:spPr>
        <a:xfrm>
          <a:off x="3213" y="1412689"/>
          <a:ext cx="6579540" cy="119873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…los tres lamentaron las pérdidas, el sufrimiento o el juicio que enfrentaban, pero no experimentaron una transformación del corazón…</a:t>
          </a:r>
          <a:endParaRPr lang="es-EC" sz="2100" kern="1200" dirty="0">
            <a:latin typeface="Bw Modelica" panose="00000600000000000000" pitchFamily="50" charset="0"/>
          </a:endParaRPr>
        </a:p>
      </dsp:txBody>
      <dsp:txXfrm>
        <a:off x="61730" y="1471206"/>
        <a:ext cx="6462506" cy="1081702"/>
      </dsp:txXfrm>
    </dsp:sp>
    <dsp:sp modelId="{EBB866DD-D083-4ED5-84F5-2F33000EBA59}">
      <dsp:nvSpPr>
        <dsp:cNvPr id="0" name=""/>
        <dsp:cNvSpPr/>
      </dsp:nvSpPr>
      <dsp:spPr>
        <a:xfrm>
          <a:off x="3213" y="2814615"/>
          <a:ext cx="6579540" cy="122909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…ni buscaron sinceramente la restauración de su relación con Dios, su tristeza estuvo motivada por las consecuencias del pecado y no por haber ofendido al Señor.</a:t>
          </a:r>
          <a:endParaRPr lang="es-EC" sz="2100" kern="1200" dirty="0">
            <a:latin typeface="Bw Modelica" panose="00000600000000000000" pitchFamily="50" charset="0"/>
          </a:endParaRPr>
        </a:p>
      </dsp:txBody>
      <dsp:txXfrm>
        <a:off x="63212" y="2874614"/>
        <a:ext cx="6459542" cy="11090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a:off x="1095" y="58366"/>
          <a:ext cx="6632266" cy="1419831"/>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Cuando esto pasa, corre el peligro de endurecer su corazón y volverse cada vez menos sensible a la voz del Espíritu Santo, entonces…</a:t>
          </a:r>
          <a:endParaRPr lang="es-MX" sz="2200" kern="1200" dirty="0">
            <a:latin typeface="Bw Modelica" panose="00000600000000000000" pitchFamily="50" charset="0"/>
          </a:endParaRPr>
        </a:p>
      </dsp:txBody>
      <dsp:txXfrm>
        <a:off x="1095" y="58366"/>
        <a:ext cx="6277308" cy="1419831"/>
      </dsp:txXfrm>
    </dsp:sp>
    <dsp:sp modelId="{A56FA087-F3E2-4A96-8037-C4ACABD84949}">
      <dsp:nvSpPr>
        <dsp:cNvPr id="0" name=""/>
        <dsp:cNvSpPr/>
      </dsp:nvSpPr>
      <dsp:spPr>
        <a:xfrm>
          <a:off x="1095" y="1546317"/>
          <a:ext cx="6632266" cy="1419831"/>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el pecado ejerce una influencia mayor sobre su vida, haciendo que la conciencia pierda sensibilidad y que el arrepentimiento sea cada vez más difícil…</a:t>
          </a:r>
          <a:endParaRPr lang="es-MX" sz="2200" kern="1200" dirty="0">
            <a:latin typeface="Bw Modelica" panose="00000600000000000000" pitchFamily="50" charset="0"/>
          </a:endParaRPr>
        </a:p>
      </dsp:txBody>
      <dsp:txXfrm>
        <a:off x="1095" y="1546317"/>
        <a:ext cx="6277308" cy="1419831"/>
      </dsp:txXfrm>
    </dsp:sp>
    <dsp:sp modelId="{EEABFEA6-5D8E-4B4B-B2C9-30FF763E556A}">
      <dsp:nvSpPr>
        <dsp:cNvPr id="0" name=""/>
        <dsp:cNvSpPr/>
      </dsp:nvSpPr>
      <dsp:spPr>
        <a:xfrm>
          <a:off x="1095" y="3034268"/>
          <a:ext cx="6632266" cy="1419831"/>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hoy Dios llama al pecador por medio de su Espíritu Santo; por ello, debemos responder sin demora mientras su gracia aún nos brinda la oportunidad de arrepentirnos.</a:t>
          </a:r>
          <a:endParaRPr lang="es-MX" sz="2200" kern="1200" dirty="0">
            <a:latin typeface="Bw Modelica" panose="00000600000000000000" pitchFamily="50" charset="0"/>
          </a:endParaRPr>
        </a:p>
      </dsp:txBody>
      <dsp:txXfrm>
        <a:off x="1095" y="3034268"/>
        <a:ext cx="6277308" cy="141983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1" y="762"/>
          <a:ext cx="6398928" cy="1770240"/>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fariseo confió en su propia justicia, se comparó con los demás y creyó que sus obras lo hacían aceptable delante de Dios, </a:t>
          </a:r>
          <a:r>
            <a:rPr lang="es-MX" sz="2200" kern="1200" dirty="0">
              <a:latin typeface="Bw Modelica" panose="00000600000000000000" pitchFamily="50" charset="0"/>
            </a:rPr>
            <a:t>e</a:t>
          </a:r>
          <a:r>
            <a:rPr lang="es-ES" sz="2200" kern="1200" dirty="0">
              <a:latin typeface="Bw Modelica" panose="00000600000000000000" pitchFamily="50" charset="0"/>
            </a:rPr>
            <a:t>n cambio…</a:t>
          </a:r>
          <a:endParaRPr lang="es-MX" sz="2200" kern="1200" dirty="0">
            <a:latin typeface="Bw Modelica" panose="00000600000000000000" pitchFamily="50" charset="0"/>
          </a:endParaRPr>
        </a:p>
      </dsp:txBody>
      <dsp:txXfrm rot="10800000">
        <a:off x="885121" y="762"/>
        <a:ext cx="4628688" cy="1770240"/>
      </dsp:txXfrm>
    </dsp:sp>
    <dsp:sp modelId="{A56FA087-F3E2-4A96-8037-C4ACABD84949}">
      <dsp:nvSpPr>
        <dsp:cNvPr id="0" name=""/>
        <dsp:cNvSpPr/>
      </dsp:nvSpPr>
      <dsp:spPr>
        <a:xfrm rot="10800000">
          <a:off x="1" y="1825943"/>
          <a:ext cx="6398928" cy="1770240"/>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el publicano reconoció humildemente su condición de pecador, confesó su necesidad de misericordia y dependió únicamente de la gracia divina.…</a:t>
          </a:r>
          <a:endParaRPr lang="es-MX" sz="2200" kern="1200" dirty="0">
            <a:latin typeface="Bw Modelica" panose="00000600000000000000" pitchFamily="50" charset="0"/>
          </a:endParaRPr>
        </a:p>
      </dsp:txBody>
      <dsp:txXfrm rot="10800000">
        <a:off x="885121" y="1825943"/>
        <a:ext cx="4628688" cy="1770240"/>
      </dsp:txXfrm>
    </dsp:sp>
    <dsp:sp modelId="{EEABFEA6-5D8E-4B4B-B2C9-30FF763E556A}">
      <dsp:nvSpPr>
        <dsp:cNvPr id="0" name=""/>
        <dsp:cNvSpPr/>
      </dsp:nvSpPr>
      <dsp:spPr>
        <a:xfrm rot="10800000">
          <a:off x="1" y="3651124"/>
          <a:ext cx="6398928" cy="1770240"/>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a:t>
          </a:r>
          <a:r>
            <a:rPr lang="es-ES" sz="2200" kern="1200" dirty="0">
              <a:latin typeface="Bw Modelica" panose="00000600000000000000" pitchFamily="50" charset="0"/>
            </a:rPr>
            <a:t>a diferencia entre el fariseo y el publicano fue la actitud de su corazón, por ello, Jesús declaró que el publicano fue justificado, mientras que el fariseo no.</a:t>
          </a:r>
          <a:endParaRPr lang="es-MX" sz="2200" kern="1200" dirty="0">
            <a:latin typeface="Bw Modelica" panose="00000600000000000000" pitchFamily="50" charset="0"/>
          </a:endParaRPr>
        </a:p>
      </dsp:txBody>
      <dsp:txXfrm rot="10800000">
        <a:off x="885121" y="3651124"/>
        <a:ext cx="4628688" cy="17702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9C00B-1080-498D-AA38-8944466F5BB1}">
      <dsp:nvSpPr>
        <dsp:cNvPr id="0" name=""/>
        <dsp:cNvSpPr/>
      </dsp:nvSpPr>
      <dsp:spPr>
        <a:xfrm>
          <a:off x="0" y="0"/>
          <a:ext cx="5405353" cy="16206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Jesús dijo que el publicano recibió el perdón de sus pecados y fue considerado justo… </a:t>
          </a:r>
          <a:endParaRPr lang="es-EC" sz="2200" kern="1200" dirty="0">
            <a:latin typeface="Bw Modelica" panose="00000600000000000000" pitchFamily="50" charset="0"/>
          </a:endParaRPr>
        </a:p>
      </dsp:txBody>
      <dsp:txXfrm>
        <a:off x="47466" y="47466"/>
        <a:ext cx="3656593" cy="1525672"/>
      </dsp:txXfrm>
    </dsp:sp>
    <dsp:sp modelId="{CD2204B1-4CB1-4FC1-9E79-21A47D8C9F5C}">
      <dsp:nvSpPr>
        <dsp:cNvPr id="0" name=""/>
        <dsp:cNvSpPr/>
      </dsp:nvSpPr>
      <dsp:spPr>
        <a:xfrm>
          <a:off x="476942" y="1890705"/>
          <a:ext cx="5405353" cy="16206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…no por sus méritos, sino por haber acudido a Dios con un corazón humilde, arrepentido y confiado en su misericordia…</a:t>
          </a:r>
          <a:endParaRPr lang="es-EC" sz="2200" kern="1200" dirty="0">
            <a:latin typeface="Bw Modelica" panose="00000600000000000000" pitchFamily="50" charset="0"/>
          </a:endParaRPr>
        </a:p>
      </dsp:txBody>
      <dsp:txXfrm>
        <a:off x="524408" y="1938171"/>
        <a:ext cx="3780085" cy="1525672"/>
      </dsp:txXfrm>
    </dsp:sp>
    <dsp:sp modelId="{A72BF02B-541D-40D1-881F-26D18DE29F7B}">
      <dsp:nvSpPr>
        <dsp:cNvPr id="0" name=""/>
        <dsp:cNvSpPr/>
      </dsp:nvSpPr>
      <dsp:spPr>
        <a:xfrm>
          <a:off x="953885" y="3781411"/>
          <a:ext cx="5405353" cy="16206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…por el contrario, el fariseo no recibió justificación porque su orgullo le impidió reconocer su necesidad de perdón.</a:t>
          </a:r>
          <a:endParaRPr lang="es-EC" sz="2200" kern="1200" dirty="0">
            <a:latin typeface="Bw Modelica" panose="00000600000000000000" pitchFamily="50" charset="0"/>
          </a:endParaRPr>
        </a:p>
      </dsp:txBody>
      <dsp:txXfrm>
        <a:off x="1001351" y="3828877"/>
        <a:ext cx="3780085" cy="1525672"/>
      </dsp:txXfrm>
    </dsp:sp>
    <dsp:sp modelId="{3C610002-23B7-4526-A973-371B9D95D19C}">
      <dsp:nvSpPr>
        <dsp:cNvPr id="0" name=""/>
        <dsp:cNvSpPr/>
      </dsp:nvSpPr>
      <dsp:spPr>
        <a:xfrm>
          <a:off x="4351960" y="1228958"/>
          <a:ext cx="1053393" cy="1053393"/>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4588973" y="1228958"/>
        <a:ext cx="579367" cy="792678"/>
      </dsp:txXfrm>
    </dsp:sp>
    <dsp:sp modelId="{C52922A9-7F25-4E52-95A2-F8B70A77EC23}">
      <dsp:nvSpPr>
        <dsp:cNvPr id="0" name=""/>
        <dsp:cNvSpPr/>
      </dsp:nvSpPr>
      <dsp:spPr>
        <a:xfrm>
          <a:off x="4828902" y="3108860"/>
          <a:ext cx="1053393" cy="1053393"/>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5065915" y="3108860"/>
        <a:ext cx="579367" cy="79267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2F382-AA36-4775-9D98-29EB32F5D32C}">
      <dsp:nvSpPr>
        <dsp:cNvPr id="0" name=""/>
        <dsp:cNvSpPr/>
      </dsp:nvSpPr>
      <dsp:spPr>
        <a:xfrm>
          <a:off x="704503" y="0"/>
          <a:ext cx="7984378" cy="4406295"/>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EB2F3E-5414-45C4-BB95-47CFFED77BFE}">
      <dsp:nvSpPr>
        <dsp:cNvPr id="0" name=""/>
        <dsp:cNvSpPr/>
      </dsp:nvSpPr>
      <dsp:spPr>
        <a:xfrm>
          <a:off x="57118" y="1146368"/>
          <a:ext cx="4437208" cy="211355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buscaba corregir la actitud de quienes confiaban en su propia justicia, se comparaban con los demás y los menospreciaban, fruto de la soberbia espiritual…</a:t>
          </a:r>
          <a:endParaRPr lang="es-EC" sz="2200" kern="1200" dirty="0">
            <a:latin typeface="Bw Modelica" panose="00000600000000000000" pitchFamily="50" charset="0"/>
          </a:endParaRPr>
        </a:p>
      </dsp:txBody>
      <dsp:txXfrm>
        <a:off x="160293" y="1249543"/>
        <a:ext cx="4230858" cy="1907208"/>
      </dsp:txXfrm>
    </dsp:sp>
    <dsp:sp modelId="{B69CEAF2-3B3E-4B26-BEDB-7F2009603968}">
      <dsp:nvSpPr>
        <dsp:cNvPr id="0" name=""/>
        <dsp:cNvSpPr/>
      </dsp:nvSpPr>
      <dsp:spPr>
        <a:xfrm>
          <a:off x="4877768" y="1146368"/>
          <a:ext cx="4458498" cy="211355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la justicia propia induce a acusar a otros, manifestando el mismo espíritu de Satanás, el acusador, y esta actitud hace imposible una verdadera comunión con Dios.</a:t>
          </a:r>
          <a:endParaRPr lang="es-MX" sz="2200" kern="1200" dirty="0">
            <a:latin typeface="Bw Modelica" panose="00000600000000000000" pitchFamily="50" charset="0"/>
          </a:endParaRPr>
        </a:p>
      </dsp:txBody>
      <dsp:txXfrm>
        <a:off x="4980943" y="1249543"/>
        <a:ext cx="4252148" cy="190720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59452-3E4E-4911-B4E9-F18C94C758E9}">
      <dsp:nvSpPr>
        <dsp:cNvPr id="0" name=""/>
        <dsp:cNvSpPr/>
      </dsp:nvSpPr>
      <dsp:spPr>
        <a:xfrm rot="5400000">
          <a:off x="943679" y="289531"/>
          <a:ext cx="2339820" cy="3893409"/>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D4457E-FDEF-4EE1-BDB1-A88B3E911D0B}">
      <dsp:nvSpPr>
        <dsp:cNvPr id="0" name=""/>
        <dsp:cNvSpPr/>
      </dsp:nvSpPr>
      <dsp:spPr>
        <a:xfrm>
          <a:off x="553105" y="1452821"/>
          <a:ext cx="3514991" cy="30810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peligro es que el corazón se endurece, la conciencia pierde sensibilidad y el carácter se acostumbra a resistir la voluntad de Dios…</a:t>
          </a:r>
          <a:endParaRPr lang="es-EC" sz="2200" kern="1200" dirty="0">
            <a:latin typeface="Bw Modelica" panose="00000600000000000000" pitchFamily="50" charset="0"/>
          </a:endParaRPr>
        </a:p>
      </dsp:txBody>
      <dsp:txXfrm>
        <a:off x="553105" y="1452821"/>
        <a:ext cx="3514991" cy="3081096"/>
      </dsp:txXfrm>
    </dsp:sp>
    <dsp:sp modelId="{769E974F-B184-4F01-83DD-E104F6EFE4EC}">
      <dsp:nvSpPr>
        <dsp:cNvPr id="0" name=""/>
        <dsp:cNvSpPr/>
      </dsp:nvSpPr>
      <dsp:spPr>
        <a:xfrm>
          <a:off x="3404890" y="2894"/>
          <a:ext cx="663205" cy="663205"/>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BFB850-2654-4B87-88FA-AE4876EFC56A}">
      <dsp:nvSpPr>
        <dsp:cNvPr id="0" name=""/>
        <dsp:cNvSpPr/>
      </dsp:nvSpPr>
      <dsp:spPr>
        <a:xfrm rot="5400000">
          <a:off x="5246715" y="-775259"/>
          <a:ext cx="2339820" cy="3893409"/>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D93E65-E9E6-4B61-B541-9DE76CAB725F}">
      <dsp:nvSpPr>
        <dsp:cNvPr id="0" name=""/>
        <dsp:cNvSpPr/>
      </dsp:nvSpPr>
      <dsp:spPr>
        <a:xfrm>
          <a:off x="4856141" y="388031"/>
          <a:ext cx="3514991" cy="30810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MX" sz="2200" kern="1200" dirty="0">
              <a:latin typeface="Bw Modelica" panose="00000600000000000000" pitchFamily="50" charset="0"/>
            </a:rPr>
            <a:t>…el momento de salvación es hoy, </a:t>
          </a:r>
          <a:r>
            <a:rPr lang="es-ES" sz="2200" kern="1200" dirty="0">
              <a:latin typeface="Bw Modelica" panose="00000600000000000000" pitchFamily="50" charset="0"/>
            </a:rPr>
            <a:t>nadie conoce el tiempo de su vida, postergar el arrepentimiento puede significar perder la oportunidad de recibir la salvación.</a:t>
          </a:r>
          <a:endParaRPr lang="es-EC" sz="2200" kern="1200" dirty="0">
            <a:latin typeface="Bw Modelica" panose="00000600000000000000" pitchFamily="50" charset="0"/>
          </a:endParaRPr>
        </a:p>
      </dsp:txBody>
      <dsp:txXfrm>
        <a:off x="4856141" y="388031"/>
        <a:ext cx="3514991" cy="308109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213" y="302"/>
          <a:ext cx="6579540" cy="1243760"/>
        </a:xfrm>
        <a:prstGeom prst="flowChartProcess">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Cuando nos damos cuenta de aquello, debemos acudir a Él en oración, pedirle que examine nuestro corazón, confesar nuestros pecados y suplicar que cree en nosotros un corazón limpio.</a:t>
          </a:r>
          <a:endParaRPr lang="es-MX" sz="2100" kern="1200" dirty="0">
            <a:latin typeface="Bw Modelica" panose="00000600000000000000" pitchFamily="50" charset="0"/>
          </a:endParaRPr>
        </a:p>
      </dsp:txBody>
      <dsp:txXfrm>
        <a:off x="3213" y="302"/>
        <a:ext cx="6579540" cy="1243760"/>
      </dsp:txXfrm>
    </dsp:sp>
    <dsp:sp modelId="{9D041828-6AD9-46A5-9720-92B6CDC6F09B}">
      <dsp:nvSpPr>
        <dsp:cNvPr id="0" name=""/>
        <dsp:cNvSpPr/>
      </dsp:nvSpPr>
      <dsp:spPr>
        <a:xfrm>
          <a:off x="3213" y="1425205"/>
          <a:ext cx="6579540" cy="1243760"/>
        </a:xfrm>
        <a:prstGeom prst="flowChartProcess">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…esta obra la realiza el Espíritu Santo por medio de las Escrituras, al revelarnos el amor de Dios manifestado en el sacrificio de Cristo y la gravedad del pecado.…</a:t>
          </a:r>
          <a:endParaRPr lang="es-EC" sz="2100" kern="1200" dirty="0">
            <a:latin typeface="Bw Modelica" panose="00000600000000000000" pitchFamily="50" charset="0"/>
          </a:endParaRPr>
        </a:p>
      </dsp:txBody>
      <dsp:txXfrm>
        <a:off x="3213" y="1425205"/>
        <a:ext cx="6579540" cy="1243760"/>
      </dsp:txXfrm>
    </dsp:sp>
    <dsp:sp modelId="{EBB866DD-D083-4ED5-84F5-2F33000EBA59}">
      <dsp:nvSpPr>
        <dsp:cNvPr id="0" name=""/>
        <dsp:cNvSpPr/>
      </dsp:nvSpPr>
      <dsp:spPr>
        <a:xfrm>
          <a:off x="3213" y="2850108"/>
          <a:ext cx="6579540" cy="1217349"/>
        </a:xfrm>
        <a:prstGeom prst="flowChartProcess">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…al comprender estas verdades, el arrepentimiento surge como una respuesta de amor hacia Aquel que entregó su vida para salvarnos.</a:t>
          </a:r>
          <a:endParaRPr lang="es-EC" sz="2100" kern="1200" dirty="0">
            <a:latin typeface="Bw Modelica" panose="00000600000000000000" pitchFamily="50" charset="0"/>
          </a:endParaRPr>
        </a:p>
      </dsp:txBody>
      <dsp:txXfrm>
        <a:off x="3213" y="2850108"/>
        <a:ext cx="6579540" cy="121734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17/7/2026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64843-98FF-CD7F-63C8-6E107C32ACD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60BFF4C-0118-212E-DC20-663B8726B3D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F031111-0CA3-31A8-5D02-37FBEFB95928}"/>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F9A4AD9D-D4AA-8BE2-E7AC-BE47DC08CA3D}"/>
              </a:ext>
            </a:extLst>
          </p:cNvPr>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368560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4828E-A0F7-3FBD-7FBA-1E720F0DDAF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1836A8B-8603-FD29-AE61-36E39752D70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86E985F-9A7D-913E-3991-D7DAAAAAF5D4}"/>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1A85E137-B650-ECA2-BD4A-E275FA045864}"/>
              </a:ext>
            </a:extLst>
          </p:cNvPr>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3476369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60B8A-B495-8B06-AE3C-A3CA589C3A1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BE071F7-AD63-AE9C-8309-FF80427F92E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BEDBC04-7EB6-B124-7C06-C65C4D20C68B}"/>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60B490F2-8F2D-56DB-0441-667DC9878F58}"/>
              </a:ext>
            </a:extLst>
          </p:cNvPr>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158354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18</a:t>
            </a:fld>
            <a:endParaRPr lang="es-EC"/>
          </a:p>
        </p:txBody>
      </p:sp>
    </p:spTree>
    <p:extLst>
      <p:ext uri="{BB962C8B-B14F-4D97-AF65-F5344CB8AC3E}">
        <p14:creationId xmlns:p14="http://schemas.microsoft.com/office/powerpoint/2010/main" val="3368224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19</a:t>
            </a:fld>
            <a:endParaRPr lang="es-EC"/>
          </a:p>
        </p:txBody>
      </p:sp>
    </p:spTree>
    <p:extLst>
      <p:ext uri="{BB962C8B-B14F-4D97-AF65-F5344CB8AC3E}">
        <p14:creationId xmlns:p14="http://schemas.microsoft.com/office/powerpoint/2010/main" val="3319550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17/7/2026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17/7/2026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17/7/2026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17/7/2026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17/7/2026</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17/7/2026</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17/7/2026</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17/7/2026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17/7/2026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17/7/2026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17/7/2026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17/7/2026</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5.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6.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6.pn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6.pn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7.png"/><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6.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8.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6.pn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9.png"/><Relationship Id="rId7" Type="http://schemas.openxmlformats.org/officeDocument/2006/relationships/diagramQuickStyle" Target="../diagrams/quickStyle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16.png"/><Relationship Id="rId9" Type="http://schemas.microsoft.com/office/2007/relationships/diagramDrawing" Target="../diagrams/drawing5.xml"/></Relationships>
</file>

<file path=ppt/slides/_rels/slide12.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6.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11" Type="http://schemas.openxmlformats.org/officeDocument/2006/relationships/image" Target="../media/image32.png"/><Relationship Id="rId5" Type="http://schemas.openxmlformats.org/officeDocument/2006/relationships/diagramLayout" Target="../diagrams/layout6.xml"/><Relationship Id="rId10" Type="http://schemas.openxmlformats.org/officeDocument/2006/relationships/image" Target="../media/image31.jpeg"/><Relationship Id="rId4" Type="http://schemas.openxmlformats.org/officeDocument/2006/relationships/diagramData" Target="../diagrams/data6.xml"/><Relationship Id="rId9"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3.png"/><Relationship Id="rId7" Type="http://schemas.openxmlformats.org/officeDocument/2006/relationships/diagramQuickStyle" Target="../diagrams/quickStyle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16.png"/><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16.png"/><Relationship Id="rId7" Type="http://schemas.openxmlformats.org/officeDocument/2006/relationships/diagramQuickStyle" Target="../diagrams/quickStyle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34.png"/><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16.png"/><Relationship Id="rId7" Type="http://schemas.openxmlformats.org/officeDocument/2006/relationships/diagramQuickStyle" Target="../diagrams/quickStyle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35.png"/><Relationship Id="rId9" Type="http://schemas.microsoft.com/office/2007/relationships/diagramDrawing" Target="../diagrams/drawing9.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36.jpeg"/><Relationship Id="rId7" Type="http://schemas.openxmlformats.org/officeDocument/2006/relationships/diagramQuickStyle" Target="../diagrams/quickStyle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16.png"/><Relationship Id="rId9" Type="http://schemas.microsoft.com/office/2007/relationships/diagramDrawing" Target="../diagrams/drawing10.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37.png"/><Relationship Id="rId7" Type="http://schemas.openxmlformats.org/officeDocument/2006/relationships/diagramQuickStyle" Target="../diagrams/quickStyle1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16.png"/><Relationship Id="rId9" Type="http://schemas.microsoft.com/office/2007/relationships/diagramDrawing" Target="../diagrams/drawing11.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16.png"/><Relationship Id="rId7" Type="http://schemas.openxmlformats.org/officeDocument/2006/relationships/diagramQuickStyle" Target="../diagrams/quickStyle1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38.png"/><Relationship Id="rId9" Type="http://schemas.microsoft.com/office/2007/relationships/diagramDrawing" Target="../diagrams/drawing12.xml"/></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329783" y="-2925"/>
            <a:ext cx="5922137" cy="6858000"/>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5"/>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6"/>
          <a:stretch>
            <a:fillRect/>
          </a:stretch>
        </p:blipFill>
        <p:spPr>
          <a:xfrm>
            <a:off x="4533929" y="5723767"/>
            <a:ext cx="2304488" cy="1085182"/>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7"/>
          <a:stretch>
            <a:fillRect/>
          </a:stretch>
        </p:blipFill>
        <p:spPr>
          <a:xfrm>
            <a:off x="586374" y="3071949"/>
            <a:ext cx="3179824" cy="1757591"/>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8"/>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upo 4">
            <a:extLst>
              <a:ext uri="{FF2B5EF4-FFF2-40B4-BE49-F238E27FC236}">
                <a16:creationId xmlns:a16="http://schemas.microsoft.com/office/drawing/2014/main" id="{A8025D7C-4E25-9AB5-0B64-9F6A0E1CB24A}"/>
              </a:ext>
            </a:extLst>
          </p:cNvPr>
          <p:cNvGrpSpPr/>
          <p:nvPr/>
        </p:nvGrpSpPr>
        <p:grpSpPr>
          <a:xfrm>
            <a:off x="293354" y="5624395"/>
            <a:ext cx="1909731" cy="1025157"/>
            <a:chOff x="293354" y="5624395"/>
            <a:chExt cx="1909731" cy="1025157"/>
          </a:xfrm>
        </p:grpSpPr>
        <p:pic>
          <p:nvPicPr>
            <p:cNvPr id="15" name="Imagen 14">
              <a:extLst>
                <a:ext uri="{FF2B5EF4-FFF2-40B4-BE49-F238E27FC236}">
                  <a16:creationId xmlns:a16="http://schemas.microsoft.com/office/drawing/2014/main" id="{E013D7A6-4DDD-720E-C7B4-0D8EF8BDE7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982" y="5624395"/>
              <a:ext cx="1551426" cy="626014"/>
            </a:xfrm>
            <a:prstGeom prst="rect">
              <a:avLst/>
            </a:prstGeom>
          </p:spPr>
        </p:pic>
        <p:sp>
          <p:nvSpPr>
            <p:cNvPr id="17" name="CuadroTexto 16">
              <a:extLst>
                <a:ext uri="{FF2B5EF4-FFF2-40B4-BE49-F238E27FC236}">
                  <a16:creationId xmlns:a16="http://schemas.microsoft.com/office/drawing/2014/main" id="{CDA87205-8907-E074-35C2-6B726B6B36FC}"/>
                </a:ext>
              </a:extLst>
            </p:cNvPr>
            <p:cNvSpPr txBox="1"/>
            <p:nvPr/>
          </p:nvSpPr>
          <p:spPr>
            <a:xfrm>
              <a:off x="293354" y="6280220"/>
              <a:ext cx="1909731" cy="369332"/>
            </a:xfrm>
            <a:prstGeom prst="rect">
              <a:avLst/>
            </a:prstGeom>
            <a:noFill/>
          </p:spPr>
          <p:txBody>
            <a:bodyPr wrap="square" rtlCol="0">
              <a:spAutoFit/>
            </a:bodyPr>
            <a:lstStyle/>
            <a:p>
              <a:pPr algn="ctr"/>
              <a:r>
                <a:rPr lang="es-ES" b="1" dirty="0">
                  <a:solidFill>
                    <a:srgbClr val="0A2560"/>
                  </a:solidFill>
                </a:rPr>
                <a:t>ASDMR ECUADOR</a:t>
              </a:r>
              <a:endParaRPr lang="es-EC" b="1" dirty="0">
                <a:solidFill>
                  <a:srgbClr val="0A2560"/>
                </a:solidFill>
              </a:endParaRPr>
            </a:p>
          </p:txBody>
        </p:sp>
      </p:grpSp>
      <p:grpSp>
        <p:nvGrpSpPr>
          <p:cNvPr id="6" name="Grupo 5">
            <a:extLst>
              <a:ext uri="{FF2B5EF4-FFF2-40B4-BE49-F238E27FC236}">
                <a16:creationId xmlns:a16="http://schemas.microsoft.com/office/drawing/2014/main" id="{77039808-63D2-1C04-EA7B-CEBDE614EE80}"/>
              </a:ext>
            </a:extLst>
          </p:cNvPr>
          <p:cNvGrpSpPr/>
          <p:nvPr/>
        </p:nvGrpSpPr>
        <p:grpSpPr>
          <a:xfrm>
            <a:off x="2318198" y="5551323"/>
            <a:ext cx="1909731" cy="1098229"/>
            <a:chOff x="2318198" y="5551323"/>
            <a:chExt cx="1909731" cy="1098229"/>
          </a:xfrm>
        </p:grpSpPr>
        <p:pic>
          <p:nvPicPr>
            <p:cNvPr id="20" name="Imagen 19">
              <a:extLst>
                <a:ext uri="{FF2B5EF4-FFF2-40B4-BE49-F238E27FC236}">
                  <a16:creationId xmlns:a16="http://schemas.microsoft.com/office/drawing/2014/main" id="{18B0AA89-F6BF-4ADC-2F43-89F0EE28E1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8973" y="5551323"/>
              <a:ext cx="767390" cy="772157"/>
            </a:xfrm>
            <a:prstGeom prst="rect">
              <a:avLst/>
            </a:prstGeom>
          </p:spPr>
        </p:pic>
        <p:sp>
          <p:nvSpPr>
            <p:cNvPr id="21" name="CuadroTexto 20">
              <a:extLst>
                <a:ext uri="{FF2B5EF4-FFF2-40B4-BE49-F238E27FC236}">
                  <a16:creationId xmlns:a16="http://schemas.microsoft.com/office/drawing/2014/main" id="{6B043F1E-CBE7-3399-2D21-867FB81D1FF8}"/>
                </a:ext>
              </a:extLst>
            </p:cNvPr>
            <p:cNvSpPr txBox="1"/>
            <p:nvPr/>
          </p:nvSpPr>
          <p:spPr>
            <a:xfrm>
              <a:off x="2318198" y="6280220"/>
              <a:ext cx="1909731" cy="369332"/>
            </a:xfrm>
            <a:prstGeom prst="rect">
              <a:avLst/>
            </a:prstGeom>
            <a:noFill/>
          </p:spPr>
          <p:txBody>
            <a:bodyPr wrap="square" rtlCol="0">
              <a:spAutoFit/>
            </a:bodyPr>
            <a:lstStyle/>
            <a:p>
              <a:pPr algn="ctr"/>
              <a:r>
                <a:rPr lang="es-ES" b="1" dirty="0">
                  <a:solidFill>
                    <a:srgbClr val="0A2560"/>
                  </a:solidFill>
                </a:rPr>
                <a:t>@asdmr.ecuador</a:t>
              </a:r>
              <a:endParaRPr lang="es-EC" b="1" dirty="0">
                <a:solidFill>
                  <a:srgbClr val="0A2560"/>
                </a:solidFill>
              </a:endParaRPr>
            </a:p>
          </p:txBody>
        </p:sp>
      </p:grpSp>
      <p:grpSp>
        <p:nvGrpSpPr>
          <p:cNvPr id="7" name="Grupo 6">
            <a:extLst>
              <a:ext uri="{FF2B5EF4-FFF2-40B4-BE49-F238E27FC236}">
                <a16:creationId xmlns:a16="http://schemas.microsoft.com/office/drawing/2014/main" id="{18B1688F-8462-EFCA-522C-E86D896247EC}"/>
              </a:ext>
            </a:extLst>
          </p:cNvPr>
          <p:cNvGrpSpPr/>
          <p:nvPr/>
        </p:nvGrpSpPr>
        <p:grpSpPr>
          <a:xfrm>
            <a:off x="7255363" y="5551322"/>
            <a:ext cx="2084003" cy="1092993"/>
            <a:chOff x="7255363" y="5551322"/>
            <a:chExt cx="2084003" cy="1092993"/>
          </a:xfrm>
        </p:grpSpPr>
        <p:sp>
          <p:nvSpPr>
            <p:cNvPr id="3" name="CuadroTexto 2">
              <a:extLst>
                <a:ext uri="{FF2B5EF4-FFF2-40B4-BE49-F238E27FC236}">
                  <a16:creationId xmlns:a16="http://schemas.microsoft.com/office/drawing/2014/main" id="{C32652FD-0D86-45F1-A390-75AEFDAFCE7C}"/>
                </a:ext>
              </a:extLst>
            </p:cNvPr>
            <p:cNvSpPr txBox="1"/>
            <p:nvPr/>
          </p:nvSpPr>
          <p:spPr>
            <a:xfrm>
              <a:off x="7255363" y="6274983"/>
              <a:ext cx="2084003" cy="369332"/>
            </a:xfrm>
            <a:prstGeom prst="rect">
              <a:avLst/>
            </a:prstGeom>
            <a:noFill/>
          </p:spPr>
          <p:txBody>
            <a:bodyPr wrap="square" rtlCol="0">
              <a:spAutoFit/>
            </a:bodyPr>
            <a:lstStyle/>
            <a:p>
              <a:r>
                <a:rPr lang="es-EC" b="1" dirty="0">
                  <a:solidFill>
                    <a:srgbClr val="0A2560"/>
                  </a:solidFill>
                </a:rPr>
                <a:t>(+593) 99 583 8626</a:t>
              </a:r>
            </a:p>
          </p:txBody>
        </p:sp>
        <p:pic>
          <p:nvPicPr>
            <p:cNvPr id="23" name="Imagen 22">
              <a:extLst>
                <a:ext uri="{FF2B5EF4-FFF2-40B4-BE49-F238E27FC236}">
                  <a16:creationId xmlns:a16="http://schemas.microsoft.com/office/drawing/2014/main" id="{7834A699-F61F-F958-007F-11D118CC69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15888" y="5551322"/>
              <a:ext cx="772158" cy="772158"/>
            </a:xfrm>
            <a:prstGeom prst="rect">
              <a:avLst/>
            </a:prstGeom>
          </p:spPr>
        </p:pic>
      </p:grpSp>
      <p:grpSp>
        <p:nvGrpSpPr>
          <p:cNvPr id="14" name="Grupo 13">
            <a:extLst>
              <a:ext uri="{FF2B5EF4-FFF2-40B4-BE49-F238E27FC236}">
                <a16:creationId xmlns:a16="http://schemas.microsoft.com/office/drawing/2014/main" id="{AC3F3927-016A-BAFF-9DFC-BFC1518154FC}"/>
              </a:ext>
            </a:extLst>
          </p:cNvPr>
          <p:cNvGrpSpPr/>
          <p:nvPr/>
        </p:nvGrpSpPr>
        <p:grpSpPr>
          <a:xfrm>
            <a:off x="9441192" y="5694284"/>
            <a:ext cx="2707670" cy="1111817"/>
            <a:chOff x="9441192" y="5694284"/>
            <a:chExt cx="2707670" cy="1111817"/>
          </a:xfrm>
        </p:grpSpPr>
        <p:sp>
          <p:nvSpPr>
            <p:cNvPr id="10" name="CuadroTexto 9">
              <a:extLst>
                <a:ext uri="{FF2B5EF4-FFF2-40B4-BE49-F238E27FC236}">
                  <a16:creationId xmlns:a16="http://schemas.microsoft.com/office/drawing/2014/main" id="{35D697CC-74FC-86BB-D74C-FEC954FD882E}"/>
                </a:ext>
              </a:extLst>
            </p:cNvPr>
            <p:cNvSpPr txBox="1"/>
            <p:nvPr/>
          </p:nvSpPr>
          <p:spPr>
            <a:xfrm>
              <a:off x="9441192" y="6188013"/>
              <a:ext cx="2479826" cy="369332"/>
            </a:xfrm>
            <a:prstGeom prst="rect">
              <a:avLst/>
            </a:prstGeom>
            <a:noFill/>
          </p:spPr>
          <p:txBody>
            <a:bodyPr wrap="square" rtlCol="0">
              <a:spAutoFit/>
            </a:bodyPr>
            <a:lstStyle/>
            <a:p>
              <a:r>
                <a:rPr lang="es-ES" b="1" dirty="0">
                  <a:solidFill>
                    <a:srgbClr val="0A2560"/>
                  </a:solidFill>
                </a:rPr>
                <a:t>Conectados con Dios Ec</a:t>
              </a:r>
              <a:endParaRPr lang="es-EC" b="1" dirty="0">
                <a:solidFill>
                  <a:srgbClr val="0A2560"/>
                </a:solidFill>
              </a:endParaRPr>
            </a:p>
          </p:txBody>
        </p:sp>
        <p:pic>
          <p:nvPicPr>
            <p:cNvPr id="25" name="Imagen 24">
              <a:extLst>
                <a:ext uri="{FF2B5EF4-FFF2-40B4-BE49-F238E27FC236}">
                  <a16:creationId xmlns:a16="http://schemas.microsoft.com/office/drawing/2014/main" id="{36D82ABF-33EC-C28A-7AE1-D975D346CB53}"/>
                </a:ext>
              </a:extLst>
            </p:cNvPr>
            <p:cNvPicPr>
              <a:picLocks noChangeAspect="1"/>
            </p:cNvPicPr>
            <p:nvPr/>
          </p:nvPicPr>
          <p:blipFill rotWithShape="1">
            <a:blip r:embed="rId12">
              <a:extLst>
                <a:ext uri="{28A0092B-C50C-407E-A947-70E740481C1C}">
                  <a14:useLocalDpi xmlns:a14="http://schemas.microsoft.com/office/drawing/2010/main" val="0"/>
                </a:ext>
              </a:extLst>
            </a:blip>
            <a:srcRect t="64742"/>
            <a:stretch/>
          </p:blipFill>
          <p:spPr>
            <a:xfrm>
              <a:off x="10064173" y="5694284"/>
              <a:ext cx="1485900" cy="520995"/>
            </a:xfrm>
            <a:prstGeom prst="rect">
              <a:avLst/>
            </a:prstGeom>
          </p:spPr>
        </p:pic>
        <p:sp>
          <p:nvSpPr>
            <p:cNvPr id="26" name="CuadroTexto 25">
              <a:extLst>
                <a:ext uri="{FF2B5EF4-FFF2-40B4-BE49-F238E27FC236}">
                  <a16:creationId xmlns:a16="http://schemas.microsoft.com/office/drawing/2014/main" id="{CECAA332-AA0C-903F-A4DF-4727E8DFF61B}"/>
                </a:ext>
              </a:extLst>
            </p:cNvPr>
            <p:cNvSpPr txBox="1"/>
            <p:nvPr/>
          </p:nvSpPr>
          <p:spPr>
            <a:xfrm>
              <a:off x="9441192" y="6436769"/>
              <a:ext cx="2707670" cy="369332"/>
            </a:xfrm>
            <a:prstGeom prst="rect">
              <a:avLst/>
            </a:prstGeom>
            <a:noFill/>
          </p:spPr>
          <p:txBody>
            <a:bodyPr wrap="square" rtlCol="0">
              <a:spAutoFit/>
            </a:bodyPr>
            <a:lstStyle/>
            <a:p>
              <a:r>
                <a:rPr lang="es-ES" b="1" dirty="0">
                  <a:solidFill>
                    <a:srgbClr val="0A2560"/>
                  </a:solidFill>
                </a:rPr>
                <a:t>Unión Ecuatoriana ASDMR</a:t>
              </a:r>
              <a:endParaRPr lang="es-EC" b="1" dirty="0">
                <a:solidFill>
                  <a:srgbClr val="0A2560"/>
                </a:solidFill>
              </a:endParaRPr>
            </a:p>
          </p:txBody>
        </p:sp>
      </p:grpSp>
      <p:pic>
        <p:nvPicPr>
          <p:cNvPr id="8" name="Imagen 7">
            <a:extLst>
              <a:ext uri="{FF2B5EF4-FFF2-40B4-BE49-F238E27FC236}">
                <a16:creationId xmlns:a16="http://schemas.microsoft.com/office/drawing/2014/main" id="{884D626B-50C1-9E4A-A39A-DD94766BF0E9}"/>
              </a:ext>
            </a:extLst>
          </p:cNvPr>
          <p:cNvPicPr>
            <a:picLocks noChangeAspect="1"/>
          </p:cNvPicPr>
          <p:nvPr/>
        </p:nvPicPr>
        <p:blipFill rotWithShape="1">
          <a:blip r:embed="rId13"/>
          <a:srcRect l="5795" t="10687" r="5265"/>
          <a:stretch/>
        </p:blipFill>
        <p:spPr>
          <a:xfrm>
            <a:off x="21569" y="340788"/>
            <a:ext cx="12148862" cy="5142736"/>
          </a:xfrm>
          <a:prstGeom prst="rect">
            <a:avLst/>
          </a:prstGeom>
        </p:spPr>
      </p:pic>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4492" y="4911520"/>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Unión Ecuatoriana ASDMR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423611" y="3675559"/>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ASDMR ECUADOR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11" name="Imagen 10">
            <a:extLst>
              <a:ext uri="{FF2B5EF4-FFF2-40B4-BE49-F238E27FC236}">
                <a16:creationId xmlns:a16="http://schemas.microsoft.com/office/drawing/2014/main" id="{15C888EB-6C0C-4219-C3E5-23D8723A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718" y="2771364"/>
            <a:ext cx="2282636" cy="921064"/>
          </a:xfrm>
          <a:prstGeom prst="rect">
            <a:avLst/>
          </a:prstGeom>
        </p:spPr>
      </p:pic>
      <p:sp>
        <p:nvSpPr>
          <p:cNvPr id="14" name="Text Box 16">
            <a:extLst>
              <a:ext uri="{FF2B5EF4-FFF2-40B4-BE49-F238E27FC236}">
                <a16:creationId xmlns:a16="http://schemas.microsoft.com/office/drawing/2014/main" id="{4D010C68-7F8E-2789-DFD6-269078901BF8}"/>
              </a:ext>
            </a:extLst>
          </p:cNvPr>
          <p:cNvSpPr txBox="1">
            <a:spLocks noChangeArrowheads="1"/>
          </p:cNvSpPr>
          <p:nvPr/>
        </p:nvSpPr>
        <p:spPr bwMode="auto">
          <a:xfrm>
            <a:off x="8073048" y="5276495"/>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Conectados con Dios Ec</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23" name="Imagen 22">
            <a:extLst>
              <a:ext uri="{FF2B5EF4-FFF2-40B4-BE49-F238E27FC236}">
                <a16:creationId xmlns:a16="http://schemas.microsoft.com/office/drawing/2014/main" id="{B9ADBF72-B28A-058E-826D-ECAD5749D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718" y="4125915"/>
            <a:ext cx="2282636" cy="788123"/>
          </a:xfrm>
          <a:prstGeom prst="rect">
            <a:avLst/>
          </a:prstGeom>
        </p:spPr>
      </p:pic>
      <p:grpSp>
        <p:nvGrpSpPr>
          <p:cNvPr id="4" name="Grupo 3">
            <a:extLst>
              <a:ext uri="{FF2B5EF4-FFF2-40B4-BE49-F238E27FC236}">
                <a16:creationId xmlns:a16="http://schemas.microsoft.com/office/drawing/2014/main" id="{41D46593-F02D-CF7B-0E6F-6E384DAB312C}"/>
              </a:ext>
            </a:extLst>
          </p:cNvPr>
          <p:cNvGrpSpPr/>
          <p:nvPr/>
        </p:nvGrpSpPr>
        <p:grpSpPr>
          <a:xfrm>
            <a:off x="-20260" y="5755657"/>
            <a:ext cx="12212260" cy="1118994"/>
            <a:chOff x="-20260" y="5755657"/>
            <a:chExt cx="12212260" cy="1118994"/>
          </a:xfrm>
        </p:grpSpPr>
        <p:sp>
          <p:nvSpPr>
            <p:cNvPr id="6" name="CuadroTexto 5">
              <a:extLst>
                <a:ext uri="{FF2B5EF4-FFF2-40B4-BE49-F238E27FC236}">
                  <a16:creationId xmlns:a16="http://schemas.microsoft.com/office/drawing/2014/main" id="{45F98EB2-3DDD-6E21-2D19-44C17C56BEB9}"/>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2" name="Flecha: pentágono 11">
              <a:extLst>
                <a:ext uri="{FF2B5EF4-FFF2-40B4-BE49-F238E27FC236}">
                  <a16:creationId xmlns:a16="http://schemas.microsoft.com/office/drawing/2014/main" id="{E32E1F70-69E3-A14F-41A6-443547E763DA}"/>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 name="Imagen 12">
              <a:extLst>
                <a:ext uri="{FF2B5EF4-FFF2-40B4-BE49-F238E27FC236}">
                  <a16:creationId xmlns:a16="http://schemas.microsoft.com/office/drawing/2014/main" id="{FFFEEDFF-AABD-5041-7E6D-91E53E69A6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Subtítulo 2">
              <a:extLst>
                <a:ext uri="{FF2B5EF4-FFF2-40B4-BE49-F238E27FC236}">
                  <a16:creationId xmlns:a16="http://schemas.microsoft.com/office/drawing/2014/main" id="{63B03215-192F-AB06-912D-979CA0E46E9E}"/>
                </a:ext>
              </a:extLst>
            </p:cNvPr>
            <p:cNvSpPr txBox="1">
              <a:spLocks/>
            </p:cNvSpPr>
            <p:nvPr/>
          </p:nvSpPr>
          <p:spPr>
            <a:xfrm>
              <a:off x="241259" y="5849605"/>
              <a:ext cx="2469535" cy="954799"/>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Registro de asistencia</a:t>
              </a:r>
            </a:p>
          </p:txBody>
        </p:sp>
      </p:grpSp>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18 de julio de 2026</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596254"/>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ctay Wide Bd" pitchFamily="50" charset="0"/>
                </a:rPr>
                <a:t>La lección de los niños para hoy es:</a:t>
              </a:r>
              <a:endParaRPr lang="es-EC" sz="2600" dirty="0">
                <a:latin typeface="Actay Wide Bd" pitchFamily="50"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58146" y="4386640"/>
            <a:ext cx="9653228" cy="1015663"/>
          </a:xfrm>
          <a:prstGeom prst="rect">
            <a:avLst/>
          </a:prstGeom>
          <a:noFill/>
        </p:spPr>
        <p:txBody>
          <a:bodyPr wrap="square">
            <a:spAutoFit/>
          </a:bodyPr>
          <a:lstStyle/>
          <a:p>
            <a:pPr lvl="1" algn="ctr"/>
            <a:r>
              <a:rPr lang="es-ES" sz="6000" b="1" dirty="0">
                <a:latin typeface="Bw Modelica ExtraBold" panose="00000900000000000000" pitchFamily="50" charset="0"/>
                <a:ea typeface="Noto Sans ExtBd" panose="020B0902040504020204" pitchFamily="34"/>
                <a:cs typeface="Noto Sans ExtBd" panose="020B0902040504020204" pitchFamily="34"/>
              </a:rPr>
              <a:t>El Arrepentimiento</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6" name="Imagen 5">
            <a:extLst>
              <a:ext uri="{FF2B5EF4-FFF2-40B4-BE49-F238E27FC236}">
                <a16:creationId xmlns:a16="http://schemas.microsoft.com/office/drawing/2014/main" id="{A315BB1F-7880-BA44-B78D-4ECAE5AA4E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12849" y="107004"/>
            <a:ext cx="3822970" cy="3822970"/>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33AB906-13A7-EF8B-5058-181B1EDB617B}"/>
              </a:ext>
            </a:extLst>
          </p:cNvPr>
          <p:cNvPicPr>
            <a:picLocks noChangeAspect="1"/>
          </p:cNvPicPr>
          <p:nvPr/>
        </p:nvPicPr>
        <p:blipFill>
          <a:blip r:embed="rId3"/>
          <a:stretch>
            <a:fillRect/>
          </a:stretch>
        </p:blipFill>
        <p:spPr>
          <a:xfrm>
            <a:off x="3868" y="0"/>
            <a:ext cx="12184264" cy="6858000"/>
          </a:xfrm>
          <a:prstGeom prst="rect">
            <a:avLst/>
          </a:prstGeom>
        </p:spPr>
      </p:pic>
      <p:sp>
        <p:nvSpPr>
          <p:cNvPr id="3" name="CuadroTexto 2">
            <a:extLst>
              <a:ext uri="{FF2B5EF4-FFF2-40B4-BE49-F238E27FC236}">
                <a16:creationId xmlns:a16="http://schemas.microsoft.com/office/drawing/2014/main" id="{BC5098AC-A7CB-8C05-48A1-F55CE64CB6D0}"/>
              </a:ext>
            </a:extLst>
          </p:cNvPr>
          <p:cNvSpPr txBox="1"/>
          <p:nvPr/>
        </p:nvSpPr>
        <p:spPr>
          <a:xfrm>
            <a:off x="-394855" y="1859340"/>
            <a:ext cx="6151419" cy="1569660"/>
          </a:xfrm>
          <a:prstGeom prst="rect">
            <a:avLst/>
          </a:prstGeom>
          <a:noFill/>
        </p:spPr>
        <p:txBody>
          <a:bodyPr wrap="square">
            <a:spAutoFit/>
          </a:bodyPr>
          <a:lstStyle/>
          <a:p>
            <a:pPr lvl="1" algn="ctr"/>
            <a:r>
              <a:rPr lang="es-ES" sz="4800" b="1" dirty="0">
                <a:solidFill>
                  <a:schemeClr val="bg1"/>
                </a:solidFill>
                <a:effectLst>
                  <a:outerShdw blurRad="38100" dist="38100" dir="2700000" algn="tl">
                    <a:srgbClr val="000000">
                      <a:alpha val="43137"/>
                    </a:srgbClr>
                  </a:outerShdw>
                </a:effectLst>
                <a:latin typeface="Bw Modelica ExtraBold" panose="00000900000000000000" pitchFamily="50" charset="0"/>
                <a:ea typeface="Noto Sans ExtBd" panose="020B0902040504020204" pitchFamily="34"/>
                <a:cs typeface="Noto Sans ExtBd" panose="020B0902040504020204" pitchFamily="34"/>
              </a:rPr>
              <a:t>El Arrepentimiento</a:t>
            </a:r>
            <a:endParaRPr lang="es-EC" sz="4800" b="1" dirty="0">
              <a:solidFill>
                <a:schemeClr val="bg1"/>
              </a:solidFill>
              <a:effectLst>
                <a:outerShdw blurRad="38100" dist="38100" dir="2700000" algn="tl">
                  <a:srgbClr val="000000">
                    <a:alpha val="43137"/>
                  </a:srgbClr>
                </a:outerShdw>
              </a:effectLst>
              <a:latin typeface="Bw Modelica ExtraBold" panose="00000900000000000000" pitchFamily="50" charset="0"/>
              <a:ea typeface="Noto Sans ExtBd" panose="020B0902040504020204" pitchFamily="34"/>
              <a:cs typeface="Noto Sans ExtBd" panose="020B0902040504020204" pitchFamily="34"/>
            </a:endParaRPr>
          </a:p>
        </p:txBody>
      </p:sp>
      <p:grpSp>
        <p:nvGrpSpPr>
          <p:cNvPr id="18" name="Grupo 17">
            <a:extLst>
              <a:ext uri="{FF2B5EF4-FFF2-40B4-BE49-F238E27FC236}">
                <a16:creationId xmlns:a16="http://schemas.microsoft.com/office/drawing/2014/main" id="{E9252B58-47D1-7AAB-70F4-0C1BB0EBAA9F}"/>
              </a:ext>
            </a:extLst>
          </p:cNvPr>
          <p:cNvGrpSpPr/>
          <p:nvPr/>
        </p:nvGrpSpPr>
        <p:grpSpPr>
          <a:xfrm>
            <a:off x="-20260" y="5755657"/>
            <a:ext cx="12212260" cy="1118994"/>
            <a:chOff x="-20260" y="5755657"/>
            <a:chExt cx="12212260" cy="1118994"/>
          </a:xfrm>
        </p:grpSpPr>
        <p:sp>
          <p:nvSpPr>
            <p:cNvPr id="2" name="CuadroTexto 1">
              <a:extLst>
                <a:ext uri="{FF2B5EF4-FFF2-40B4-BE49-F238E27FC236}">
                  <a16:creationId xmlns:a16="http://schemas.microsoft.com/office/drawing/2014/main" id="{877DA28D-F45D-95BD-5AFD-ED242C7B037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9" name="Título 1">
              <a:extLst>
                <a:ext uri="{FF2B5EF4-FFF2-40B4-BE49-F238E27FC236}">
                  <a16:creationId xmlns:a16="http://schemas.microsoft.com/office/drawing/2014/main" id="{2ED24F02-9917-9B31-A6A6-C78B7CF34899}"/>
                </a:ext>
              </a:extLst>
            </p:cNvPr>
            <p:cNvSpPr txBox="1">
              <a:spLocks/>
            </p:cNvSpPr>
            <p:nvPr/>
          </p:nvSpPr>
          <p:spPr>
            <a:xfrm>
              <a:off x="3108790" y="6069455"/>
              <a:ext cx="5832955" cy="4700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18 de julio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17" name="Flecha: pentágono 16">
              <a:extLst>
                <a:ext uri="{FF2B5EF4-FFF2-40B4-BE49-F238E27FC236}">
                  <a16:creationId xmlns:a16="http://schemas.microsoft.com/office/drawing/2014/main" id="{87CE8FA6-E2C0-672B-1A31-BA5E17C552FC}"/>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 name="Imagen 9">
              <a:extLst>
                <a:ext uri="{FF2B5EF4-FFF2-40B4-BE49-F238E27FC236}">
                  <a16:creationId xmlns:a16="http://schemas.microsoft.com/office/drawing/2014/main" id="{DE9160A1-164B-4DBC-1DFF-5DD88393A1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4" name="Subtítulo 2">
              <a:extLst>
                <a:ext uri="{FF2B5EF4-FFF2-40B4-BE49-F238E27FC236}">
                  <a16:creationId xmlns:a16="http://schemas.microsoft.com/office/drawing/2014/main" id="{B61E10D4-1060-B8FF-8909-4904BDB2CF49}"/>
                </a:ext>
              </a:extLst>
            </p:cNvPr>
            <p:cNvSpPr txBox="1">
              <a:spLocks/>
            </p:cNvSpPr>
            <p:nvPr/>
          </p:nvSpPr>
          <p:spPr>
            <a:xfrm>
              <a:off x="284056" y="6069456"/>
              <a:ext cx="234484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Lección 3 </a:t>
              </a:r>
            </a:p>
          </p:txBody>
        </p:sp>
      </p:grpSp>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3600" b="1" dirty="0"/>
              <a:t>“</a:t>
            </a:r>
            <a:r>
              <a:rPr lang="es-ES" sz="3600" b="1" dirty="0"/>
              <a:t>Dios no desechará a los que fueron arrastrados al pecado, pero que se han vuelto al Señor con verdadero arrepentimiento.</a:t>
            </a:r>
            <a:r>
              <a:rPr lang="es-MX" sz="3600" b="1" dirty="0"/>
              <a:t>”</a:t>
            </a:r>
            <a:endParaRPr lang="es-EC" sz="3600" b="1" dirty="0"/>
          </a:p>
          <a:p>
            <a:r>
              <a:rPr lang="es-ES" sz="2000" i="1" dirty="0"/>
              <a:t>Patriarcas y Profetas, pág. 179</a:t>
            </a:r>
            <a:r>
              <a:rPr lang="en-US" sz="2000" i="1" dirty="0"/>
              <a:t>.</a:t>
            </a:r>
            <a:endParaRPr lang="es-EC" sz="20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“Así que, arrepentíos y convertíos, para que sean borrados vuestros pecados; para que vengan de la presencia del Señor tiempos de refrigerador</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(Hechos 3:19)</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upo 30">
            <a:extLst>
              <a:ext uri="{FF2B5EF4-FFF2-40B4-BE49-F238E27FC236}">
                <a16:creationId xmlns:a16="http://schemas.microsoft.com/office/drawing/2014/main" id="{28DF5CDE-2756-C6AA-A861-40FFC105A93C}"/>
              </a:ext>
            </a:extLst>
          </p:cNvPr>
          <p:cNvGrpSpPr/>
          <p:nvPr/>
        </p:nvGrpSpPr>
        <p:grpSpPr>
          <a:xfrm>
            <a:off x="-20260" y="5755657"/>
            <a:ext cx="12212260" cy="1118994"/>
            <a:chOff x="-20260" y="5755657"/>
            <a:chExt cx="12212260" cy="1118994"/>
          </a:xfrm>
        </p:grpSpPr>
        <p:sp>
          <p:nvSpPr>
            <p:cNvPr id="32" name="CuadroTexto 31">
              <a:extLst>
                <a:ext uri="{FF2B5EF4-FFF2-40B4-BE49-F238E27FC236}">
                  <a16:creationId xmlns:a16="http://schemas.microsoft.com/office/drawing/2014/main" id="{B4C3D00F-8897-1527-FA59-9509FF666D6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33" name="Título 1">
              <a:extLst>
                <a:ext uri="{FF2B5EF4-FFF2-40B4-BE49-F238E27FC236}">
                  <a16:creationId xmlns:a16="http://schemas.microsoft.com/office/drawing/2014/main" id="{BF8CE826-8291-44EE-BF22-C865C1891C24}"/>
                </a:ext>
              </a:extLst>
            </p:cNvPr>
            <p:cNvSpPr txBox="1">
              <a:spLocks/>
            </p:cNvSpPr>
            <p:nvPr/>
          </p:nvSpPr>
          <p:spPr>
            <a:xfrm>
              <a:off x="3108790" y="6045983"/>
              <a:ext cx="5141591"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18 de julio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34" name="Flecha: pentágono 33">
              <a:extLst>
                <a:ext uri="{FF2B5EF4-FFF2-40B4-BE49-F238E27FC236}">
                  <a16:creationId xmlns:a16="http://schemas.microsoft.com/office/drawing/2014/main" id="{322D46F5-7435-A54C-A434-D530AC9ECDC2}"/>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6" name="Imagen 35">
              <a:extLst>
                <a:ext uri="{FF2B5EF4-FFF2-40B4-BE49-F238E27FC236}">
                  <a16:creationId xmlns:a16="http://schemas.microsoft.com/office/drawing/2014/main" id="{9B180B15-964A-C793-BBF0-360446E093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37" name="Subtítulo 2">
              <a:extLst>
                <a:ext uri="{FF2B5EF4-FFF2-40B4-BE49-F238E27FC236}">
                  <a16:creationId xmlns:a16="http://schemas.microsoft.com/office/drawing/2014/main" id="{A669F20C-EA03-57AE-3193-0B947122FB90}"/>
                </a:ext>
              </a:extLst>
            </p:cNvPr>
            <p:cNvSpPr txBox="1">
              <a:spLocks/>
            </p:cNvSpPr>
            <p:nvPr/>
          </p:nvSpPr>
          <p:spPr>
            <a:xfrm>
              <a:off x="55357" y="6111020"/>
              <a:ext cx="2646279" cy="470081"/>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Introducción</a:t>
              </a:r>
            </a:p>
          </p:txBody>
        </p:sp>
      </p:grpSp>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352978B-765D-0388-407D-6D3C66A9A5F8}"/>
              </a:ext>
            </a:extLst>
          </p:cNvPr>
          <p:cNvPicPr>
            <a:picLocks noChangeAspect="1"/>
          </p:cNvPicPr>
          <p:nvPr/>
        </p:nvPicPr>
        <p:blipFill>
          <a:blip r:embed="rId3"/>
          <a:srcRect l="10574" r="5983"/>
          <a:stretch/>
        </p:blipFill>
        <p:spPr>
          <a:xfrm>
            <a:off x="7311777" y="-6499"/>
            <a:ext cx="4880222" cy="5848521"/>
          </a:xfrm>
          <a:prstGeom prst="rect">
            <a:avLst/>
          </a:prstGeom>
        </p:spPr>
      </p:pic>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93518" y="114502"/>
            <a:ext cx="7190509"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evidencia de verdadero arrepentimiento exigió Juan el Bautista?</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1" name="Grupo 10">
            <a:extLst>
              <a:ext uri="{FF2B5EF4-FFF2-40B4-BE49-F238E27FC236}">
                <a16:creationId xmlns:a16="http://schemas.microsoft.com/office/drawing/2014/main" id="{C2D9A3EA-AE17-CD7B-70FF-1222EAE0CA71}"/>
              </a:ext>
            </a:extLst>
          </p:cNvPr>
          <p:cNvGrpSpPr/>
          <p:nvPr/>
        </p:nvGrpSpPr>
        <p:grpSpPr>
          <a:xfrm>
            <a:off x="-20260" y="5749158"/>
            <a:ext cx="12212260" cy="1108842"/>
            <a:chOff x="-20260" y="5749158"/>
            <a:chExt cx="12212260" cy="1108842"/>
          </a:xfrm>
        </p:grpSpPr>
        <p:sp>
          <p:nvSpPr>
            <p:cNvPr id="12" name="CuadroTexto 11">
              <a:extLst>
                <a:ext uri="{FF2B5EF4-FFF2-40B4-BE49-F238E27FC236}">
                  <a16:creationId xmlns:a16="http://schemas.microsoft.com/office/drawing/2014/main" id="{D7ED63BD-78D8-E5E8-B36F-19E5DDA47F9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4" name="Título 1">
              <a:extLst>
                <a:ext uri="{FF2B5EF4-FFF2-40B4-BE49-F238E27FC236}">
                  <a16:creationId xmlns:a16="http://schemas.microsoft.com/office/drawing/2014/main" id="{397ED30F-4776-9851-7A7E-B2FD4F1DBBAD}"/>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Tristeza por el pecado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5" name="Imagen 14">
              <a:extLst>
                <a:ext uri="{FF2B5EF4-FFF2-40B4-BE49-F238E27FC236}">
                  <a16:creationId xmlns:a16="http://schemas.microsoft.com/office/drawing/2014/main" id="{8B9D07FA-40A3-590A-15F4-E7186639DE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6" name="Flecha: pentágono 15">
              <a:extLst>
                <a:ext uri="{FF2B5EF4-FFF2-40B4-BE49-F238E27FC236}">
                  <a16:creationId xmlns:a16="http://schemas.microsoft.com/office/drawing/2014/main" id="{DF5F90B9-0181-7478-5B6F-E45FA3808E92}"/>
                </a:ext>
              </a:extLst>
            </p:cNvPr>
            <p:cNvSpPr/>
            <p:nvPr/>
          </p:nvSpPr>
          <p:spPr>
            <a:xfrm>
              <a:off x="-20260" y="574915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Subtítulo 2">
              <a:extLst>
                <a:ext uri="{FF2B5EF4-FFF2-40B4-BE49-F238E27FC236}">
                  <a16:creationId xmlns:a16="http://schemas.microsoft.com/office/drawing/2014/main" id="{ACA5E237-3C22-8B79-02C1-281C1B684412}"/>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10" name="Diagrama 9">
            <a:extLst>
              <a:ext uri="{FF2B5EF4-FFF2-40B4-BE49-F238E27FC236}">
                <a16:creationId xmlns:a16="http://schemas.microsoft.com/office/drawing/2014/main" id="{AD4E399F-F339-0CBE-D98E-8F66519000BB}"/>
              </a:ext>
            </a:extLst>
          </p:cNvPr>
          <p:cNvGraphicFramePr/>
          <p:nvPr>
            <p:extLst>
              <p:ext uri="{D42A27DB-BD31-4B8C-83A1-F6EECF244321}">
                <p14:modId xmlns:p14="http://schemas.microsoft.com/office/powerpoint/2010/main" val="44265809"/>
              </p:ext>
            </p:extLst>
          </p:nvPr>
        </p:nvGraphicFramePr>
        <p:xfrm>
          <a:off x="161031" y="1766836"/>
          <a:ext cx="6954989" cy="39061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Bocadillo: rectángulo 4">
            <a:extLst>
              <a:ext uri="{FF2B5EF4-FFF2-40B4-BE49-F238E27FC236}">
                <a16:creationId xmlns:a16="http://schemas.microsoft.com/office/drawing/2014/main" id="{63F8BC14-8D6E-899D-50FA-46BED0C7D45A}"/>
              </a:ext>
            </a:extLst>
          </p:cNvPr>
          <p:cNvSpPr/>
          <p:nvPr/>
        </p:nvSpPr>
        <p:spPr>
          <a:xfrm>
            <a:off x="7592249" y="114502"/>
            <a:ext cx="4572000" cy="645514"/>
          </a:xfrm>
          <a:prstGeom prst="wedgeRectCallout">
            <a:avLst>
              <a:gd name="adj1" fmla="val -37257"/>
              <a:gd name="adj2" fmla="val 7762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dirty="0">
                <a:solidFill>
                  <a:schemeClr val="tx1"/>
                </a:solidFill>
                <a:latin typeface="Bw Modelica" panose="00000600000000000000" pitchFamily="50" charset="0"/>
              </a:rPr>
              <a:t>¡Oh generación de víboras! ¿Quién os enseñó a huir de la ira venidera? Haced, pues, frutos dignos de arrepentimiento…</a:t>
            </a:r>
          </a:p>
        </p:txBody>
      </p:sp>
      <p:sp>
        <p:nvSpPr>
          <p:cNvPr id="8" name="CuadroTexto 7">
            <a:extLst>
              <a:ext uri="{FF2B5EF4-FFF2-40B4-BE49-F238E27FC236}">
                <a16:creationId xmlns:a16="http://schemas.microsoft.com/office/drawing/2014/main" id="{FACD1D04-49A3-3DC1-F329-DEBE8F7A6E2D}"/>
              </a:ext>
            </a:extLst>
          </p:cNvPr>
          <p:cNvSpPr txBox="1"/>
          <p:nvPr/>
        </p:nvSpPr>
        <p:spPr>
          <a:xfrm>
            <a:off x="7311777" y="4907049"/>
            <a:ext cx="4880223" cy="83099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sz="1600" dirty="0">
                <a:latin typeface="Bw Modelica" panose="00000600000000000000" pitchFamily="50" charset="0"/>
              </a:rPr>
              <a:t>Las buenas obras no son el medio para obtener la salvación, sino la evidencia de que Cristo ha obrado en el corazón.</a:t>
            </a:r>
            <a:endParaRPr lang="es-EC" sz="1600" dirty="0">
              <a:latin typeface="Bw Modelica" panose="00000600000000000000" pitchFamily="50" charset="0"/>
            </a:endParaRPr>
          </a:p>
        </p:txBody>
      </p:sp>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DE88F729-003C-480C-B2C6-A764B77E999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0" grpId="0">
        <p:bldSub>
          <a:bldDgm bld="one"/>
        </p:bldSub>
      </p:bldGraphic>
      <p:bldP spid="5"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EA0BF18-C3CB-5CBE-A3B7-0EC16EF747F2}"/>
              </a:ext>
            </a:extLst>
          </p:cNvPr>
          <p:cNvPicPr>
            <a:picLocks noChangeAspect="1"/>
          </p:cNvPicPr>
          <p:nvPr/>
        </p:nvPicPr>
        <p:blipFill>
          <a:blip r:embed="rId3"/>
          <a:srcRect l="-1" r="36801"/>
          <a:stretch/>
        </p:blipFill>
        <p:spPr>
          <a:xfrm>
            <a:off x="0" y="0"/>
            <a:ext cx="5247409" cy="4670358"/>
          </a:xfrm>
          <a:prstGeom prst="rect">
            <a:avLst/>
          </a:prstGeom>
        </p:spPr>
      </p:pic>
      <p:sp>
        <p:nvSpPr>
          <p:cNvPr id="3" name="CuadroTexto 2">
            <a:extLst>
              <a:ext uri="{FF2B5EF4-FFF2-40B4-BE49-F238E27FC236}">
                <a16:creationId xmlns:a16="http://schemas.microsoft.com/office/drawing/2014/main" id="{CC340734-8A6C-0E82-C1CE-ACFFB5AB9E20}"/>
              </a:ext>
            </a:extLst>
          </p:cNvPr>
          <p:cNvSpPr txBox="1"/>
          <p:nvPr/>
        </p:nvSpPr>
        <p:spPr>
          <a:xfrm>
            <a:off x="88008" y="4670358"/>
            <a:ext cx="12017402"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se debe saber acerca del verdadero arrepentimiento que cambia el corazón y la vida?</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7349E2B5-AD24-1FCD-13BD-2404FA648B3F}"/>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40F701A-87ED-2E8F-E482-C323E86EE98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3BCF6E82-319A-0E65-1E5D-454E3CCE8E51}"/>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Tristeza por el pecado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863B32B0-853A-155E-EC90-CCCF1C1EA2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52BE2186-3CFD-C1D0-446B-F01009DC8C2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0E3980FF-EA6E-F3E6-DD4F-17F74A88625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7" name="Diagrama 6">
            <a:extLst>
              <a:ext uri="{FF2B5EF4-FFF2-40B4-BE49-F238E27FC236}">
                <a16:creationId xmlns:a16="http://schemas.microsoft.com/office/drawing/2014/main" id="{55761992-BBC5-9F6D-2FDE-EF9C36D7700F}"/>
              </a:ext>
            </a:extLst>
          </p:cNvPr>
          <p:cNvGraphicFramePr/>
          <p:nvPr>
            <p:extLst>
              <p:ext uri="{D42A27DB-BD31-4B8C-83A1-F6EECF244321}">
                <p14:modId xmlns:p14="http://schemas.microsoft.com/office/powerpoint/2010/main" val="3342238101"/>
              </p:ext>
            </p:extLst>
          </p:nvPr>
        </p:nvGraphicFramePr>
        <p:xfrm>
          <a:off x="5496790" y="132110"/>
          <a:ext cx="6607201" cy="453824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B8B01A48-5158-4B01-95A5-B542329FAA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382CD36A-3E34-4B81-8C4A-E26306AF172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A0E1A7E0-C695-4256-9F22-C68D3E88E4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7"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C00C1-AA8A-12DB-EDEF-E57201FFD882}"/>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63CEC58F-4C7D-B01C-5DC7-260228A8B5FB}"/>
              </a:ext>
            </a:extLst>
          </p:cNvPr>
          <p:cNvPicPr>
            <a:picLocks noChangeAspect="1"/>
          </p:cNvPicPr>
          <p:nvPr/>
        </p:nvPicPr>
        <p:blipFill>
          <a:blip r:embed="rId3"/>
          <a:srcRect l="31729" r="32555"/>
          <a:stretch/>
        </p:blipFill>
        <p:spPr>
          <a:xfrm>
            <a:off x="8518749" y="0"/>
            <a:ext cx="3693510" cy="5817010"/>
          </a:xfrm>
          <a:prstGeom prst="rect">
            <a:avLst/>
          </a:prstGeom>
        </p:spPr>
      </p:pic>
      <p:sp>
        <p:nvSpPr>
          <p:cNvPr id="3" name="CuadroTexto 2">
            <a:extLst>
              <a:ext uri="{FF2B5EF4-FFF2-40B4-BE49-F238E27FC236}">
                <a16:creationId xmlns:a16="http://schemas.microsoft.com/office/drawing/2014/main" id="{A7DF1F5B-9B61-A7B9-E552-4D00362834FD}"/>
              </a:ext>
            </a:extLst>
          </p:cNvPr>
          <p:cNvSpPr txBox="1"/>
          <p:nvPr/>
        </p:nvSpPr>
        <p:spPr>
          <a:xfrm>
            <a:off x="93519" y="4645614"/>
            <a:ext cx="8374550"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¿Cuál fue la súplica de David al darse cuenta del peso de su culpa?</a:t>
            </a:r>
          </a:p>
        </p:txBody>
      </p:sp>
      <p:grpSp>
        <p:nvGrpSpPr>
          <p:cNvPr id="19" name="Grupo 18">
            <a:extLst>
              <a:ext uri="{FF2B5EF4-FFF2-40B4-BE49-F238E27FC236}">
                <a16:creationId xmlns:a16="http://schemas.microsoft.com/office/drawing/2014/main" id="{533B1A7A-4FF1-2A51-DAE8-0DF778DC9AA5}"/>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6AEE19D-CB60-FD45-F6CE-FDB53B1A1EDF}"/>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44D4DC5A-2354-BA1B-A880-FDFED29530F5}"/>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Arrepentimiento sincero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6FE6F0A9-D70D-3A9E-63D5-4DDB5DC6B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75A63DDB-8BBB-3DFB-1382-F891EFCA2C8F}"/>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CFBD3528-CC90-93D5-AC66-1A12ADE9A264}"/>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10" name="Diagrama 9">
            <a:extLst>
              <a:ext uri="{FF2B5EF4-FFF2-40B4-BE49-F238E27FC236}">
                <a16:creationId xmlns:a16="http://schemas.microsoft.com/office/drawing/2014/main" id="{C25E1224-E58C-72B9-2300-D441043A4B75}"/>
              </a:ext>
            </a:extLst>
          </p:cNvPr>
          <p:cNvGraphicFramePr/>
          <p:nvPr>
            <p:extLst>
              <p:ext uri="{D42A27DB-BD31-4B8C-83A1-F6EECF244321}">
                <p14:modId xmlns:p14="http://schemas.microsoft.com/office/powerpoint/2010/main" val="3356054499"/>
              </p:ext>
            </p:extLst>
          </p:nvPr>
        </p:nvGraphicFramePr>
        <p:xfrm>
          <a:off x="174836" y="284228"/>
          <a:ext cx="8288992" cy="4344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Bocadillo: rectángulo 6">
            <a:extLst>
              <a:ext uri="{FF2B5EF4-FFF2-40B4-BE49-F238E27FC236}">
                <a16:creationId xmlns:a16="http://schemas.microsoft.com/office/drawing/2014/main" id="{DCBED3F6-899F-89CA-3A12-8DD2B314DDDB}"/>
              </a:ext>
            </a:extLst>
          </p:cNvPr>
          <p:cNvSpPr/>
          <p:nvPr/>
        </p:nvSpPr>
        <p:spPr>
          <a:xfrm>
            <a:off x="8663147" y="1040990"/>
            <a:ext cx="3404713" cy="862243"/>
          </a:xfrm>
          <a:prstGeom prst="wedgeRectCallout">
            <a:avLst>
              <a:gd name="adj1" fmla="val 9132"/>
              <a:gd name="adj2" fmla="val 10052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dirty="0">
                <a:solidFill>
                  <a:schemeClr val="tx1"/>
                </a:solidFill>
                <a:latin typeface="Bw Modelica" panose="00000600000000000000" pitchFamily="50" charset="0"/>
              </a:rPr>
              <a:t>…Conforme a la multitud de tus piedades borra mis rebeliones. Lávame más y más de mi maldad, y límpiame de mi pecado…</a:t>
            </a:r>
          </a:p>
        </p:txBody>
      </p:sp>
    </p:spTree>
    <p:extLst>
      <p:ext uri="{BB962C8B-B14F-4D97-AF65-F5344CB8AC3E}">
        <p14:creationId xmlns:p14="http://schemas.microsoft.com/office/powerpoint/2010/main" val="61055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82259452-3E4E-4911-B4E9-F18C94C758E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graphicEl>
                                              <a:dgm id="{769E974F-B184-4F01-83DD-E104F6EFE4EC}"/>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graphicEl>
                                              <a:dgm id="{FED4457E-FDEF-4EE1-BDB1-A88B3E911D0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59BFB850-2654-4B87-88FA-AE4876EFC56A}"/>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graphicEl>
                                              <a:dgm id="{75D93E65-E9E6-4B61-B541-9DE76CAB725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0" grpId="0">
        <p:bldSub>
          <a:bldDgm bld="one"/>
        </p:bldSub>
      </p:bldGraphic>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A028A30-1A76-E64C-6547-153240C5F822}"/>
              </a:ext>
            </a:extLst>
          </p:cNvPr>
          <p:cNvPicPr>
            <a:picLocks noChangeAspect="1"/>
          </p:cNvPicPr>
          <p:nvPr/>
        </p:nvPicPr>
        <p:blipFill>
          <a:blip r:embed="rId3"/>
          <a:stretch>
            <a:fillRect/>
          </a:stretch>
        </p:blipFill>
        <p:spPr>
          <a:xfrm>
            <a:off x="0" y="0"/>
            <a:ext cx="5824659" cy="5824659"/>
          </a:xfrm>
          <a:prstGeom prst="rect">
            <a:avLst/>
          </a:prstGeom>
        </p:spPr>
      </p:pic>
      <p:sp>
        <p:nvSpPr>
          <p:cNvPr id="3" name="CuadroTexto 2">
            <a:extLst>
              <a:ext uri="{FF2B5EF4-FFF2-40B4-BE49-F238E27FC236}">
                <a16:creationId xmlns:a16="http://schemas.microsoft.com/office/drawing/2014/main" id="{BA153987-FF1E-182E-8994-71D7A5F8B14E}"/>
              </a:ext>
            </a:extLst>
          </p:cNvPr>
          <p:cNvSpPr txBox="1"/>
          <p:nvPr/>
        </p:nvSpPr>
        <p:spPr>
          <a:xfrm>
            <a:off x="5824659" y="4232049"/>
            <a:ext cx="6358125"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El verdadero arrepentimiento de David ¿Qué lo llevó a buscar?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8" name="Grupo 17">
            <a:extLst>
              <a:ext uri="{FF2B5EF4-FFF2-40B4-BE49-F238E27FC236}">
                <a16:creationId xmlns:a16="http://schemas.microsoft.com/office/drawing/2014/main" id="{89636B61-AF73-576A-A18F-78E7CF7D6DBF}"/>
              </a:ext>
            </a:extLst>
          </p:cNvPr>
          <p:cNvGrpSpPr/>
          <p:nvPr/>
        </p:nvGrpSpPr>
        <p:grpSpPr>
          <a:xfrm>
            <a:off x="-20260" y="5755657"/>
            <a:ext cx="12212260" cy="1118994"/>
            <a:chOff x="-20260" y="5755657"/>
            <a:chExt cx="12212260" cy="1118994"/>
          </a:xfrm>
        </p:grpSpPr>
        <p:sp>
          <p:nvSpPr>
            <p:cNvPr id="19" name="CuadroTexto 18">
              <a:extLst>
                <a:ext uri="{FF2B5EF4-FFF2-40B4-BE49-F238E27FC236}">
                  <a16:creationId xmlns:a16="http://schemas.microsoft.com/office/drawing/2014/main" id="{87CA5EAC-4025-E610-D206-0717B81D8C4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20" name="Título 1">
              <a:extLst>
                <a:ext uri="{FF2B5EF4-FFF2-40B4-BE49-F238E27FC236}">
                  <a16:creationId xmlns:a16="http://schemas.microsoft.com/office/drawing/2014/main" id="{16E237C1-E5F0-EC1D-75DB-FC1698B00ECF}"/>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Arrepentimiento sincero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21" name="Imagen 20">
              <a:extLst>
                <a:ext uri="{FF2B5EF4-FFF2-40B4-BE49-F238E27FC236}">
                  <a16:creationId xmlns:a16="http://schemas.microsoft.com/office/drawing/2014/main" id="{C4FEBDCB-76D8-4777-D67F-7B5D3EE2D3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22" name="Flecha: pentágono 21">
              <a:extLst>
                <a:ext uri="{FF2B5EF4-FFF2-40B4-BE49-F238E27FC236}">
                  <a16:creationId xmlns:a16="http://schemas.microsoft.com/office/drawing/2014/main" id="{6AE3EB27-4D6B-F76B-48FE-DFA16F17718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Subtítulo 2">
              <a:extLst>
                <a:ext uri="{FF2B5EF4-FFF2-40B4-BE49-F238E27FC236}">
                  <a16:creationId xmlns:a16="http://schemas.microsoft.com/office/drawing/2014/main" id="{D3017B97-D482-1AA9-12F1-DFF49C9C06C7}"/>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sp>
        <p:nvSpPr>
          <p:cNvPr id="6" name="Bocadillo: rectángulo 5">
            <a:extLst>
              <a:ext uri="{FF2B5EF4-FFF2-40B4-BE49-F238E27FC236}">
                <a16:creationId xmlns:a16="http://schemas.microsoft.com/office/drawing/2014/main" id="{F2C03DD2-AB6B-410A-DC06-CE5AD54A3BDA}"/>
              </a:ext>
            </a:extLst>
          </p:cNvPr>
          <p:cNvSpPr/>
          <p:nvPr/>
        </p:nvSpPr>
        <p:spPr>
          <a:xfrm>
            <a:off x="974593" y="1673064"/>
            <a:ext cx="3483107" cy="517646"/>
          </a:xfrm>
          <a:prstGeom prst="wedgeRectCallout">
            <a:avLst>
              <a:gd name="adj1" fmla="val 9132"/>
              <a:gd name="adj2" fmla="val 10052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dirty="0">
                <a:solidFill>
                  <a:schemeClr val="tx1"/>
                </a:solidFill>
                <a:latin typeface="Bw Modelica" panose="00000600000000000000" pitchFamily="50" charset="0"/>
              </a:rPr>
              <a:t>Crea en mí, oh Dios, un corazón limpio, Y renueva un espíritu recto dentro de mí…</a:t>
            </a:r>
          </a:p>
        </p:txBody>
      </p:sp>
      <p:graphicFrame>
        <p:nvGraphicFramePr>
          <p:cNvPr id="7" name="Diagrama 6">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3013808293"/>
              </p:ext>
            </p:extLst>
          </p:nvPr>
        </p:nvGraphicFramePr>
        <p:xfrm>
          <a:off x="5940390" y="120336"/>
          <a:ext cx="6061110" cy="411171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CuadroTexto 8">
            <a:extLst>
              <a:ext uri="{FF2B5EF4-FFF2-40B4-BE49-F238E27FC236}">
                <a16:creationId xmlns:a16="http://schemas.microsoft.com/office/drawing/2014/main" id="{AA1E1FC4-E3EB-D4DC-AC56-32549863931D}"/>
              </a:ext>
            </a:extLst>
          </p:cNvPr>
          <p:cNvSpPr txBox="1"/>
          <p:nvPr/>
        </p:nvSpPr>
        <p:spPr>
          <a:xfrm>
            <a:off x="9216" y="4673451"/>
            <a:ext cx="5806227" cy="1077218"/>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sz="1600" dirty="0">
                <a:latin typeface="Bw Modelica" panose="00000600000000000000" pitchFamily="50" charset="0"/>
              </a:rPr>
              <a:t>El verdadero arrepentimiento siempre conduce a la </a:t>
            </a:r>
            <a:r>
              <a:rPr lang="es-ES" sz="1600" b="1" dirty="0">
                <a:latin typeface="Bw Modelica" panose="00000600000000000000" pitchFamily="50" charset="0"/>
              </a:rPr>
              <a:t>santificación</a:t>
            </a:r>
            <a:r>
              <a:rPr lang="es-ES" sz="1600" dirty="0">
                <a:latin typeface="Bw Modelica" panose="00000600000000000000" pitchFamily="50" charset="0"/>
              </a:rPr>
              <a:t>, es decir, al proceso continuo de transformación del carácter mediante la obra del Espíritu Santo.</a:t>
            </a:r>
            <a:endParaRPr lang="es-EC" sz="1600" dirty="0">
              <a:latin typeface="Bw Modelica" panose="00000600000000000000" pitchFamily="50" charset="0"/>
            </a:endParaRPr>
          </a:p>
        </p:txBody>
      </p:sp>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EBB866DD-D083-4ED5-84F5-2F33000EBA59}"/>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Graphic spid="7" grpId="0">
        <p:bldSub>
          <a:bldDgm bld="one"/>
        </p:bldSub>
      </p:bldGraphic>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0854D21-461B-EDFF-A8CD-B2DF4298481C}"/>
              </a:ext>
            </a:extLst>
          </p:cNvPr>
          <p:cNvPicPr>
            <a:picLocks noChangeAspect="1"/>
          </p:cNvPicPr>
          <p:nvPr/>
        </p:nvPicPr>
        <p:blipFill>
          <a:blip r:embed="rId3"/>
          <a:stretch>
            <a:fillRect/>
          </a:stretch>
        </p:blipFill>
        <p:spPr>
          <a:xfrm>
            <a:off x="7863132" y="0"/>
            <a:ext cx="4328868" cy="5771824"/>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36590" y="4185997"/>
            <a:ext cx="7826542"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enseña la Biblia sobre el arrepentimiento y la entrega total a Cristo?</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3" name="Grupo 12">
            <a:extLst>
              <a:ext uri="{FF2B5EF4-FFF2-40B4-BE49-F238E27FC236}">
                <a16:creationId xmlns:a16="http://schemas.microsoft.com/office/drawing/2014/main" id="{634AF310-3462-69D6-75EC-1091390C0430}"/>
              </a:ext>
            </a:extLst>
          </p:cNvPr>
          <p:cNvGrpSpPr/>
          <p:nvPr/>
        </p:nvGrpSpPr>
        <p:grpSpPr>
          <a:xfrm>
            <a:off x="-20260" y="5755657"/>
            <a:ext cx="12212260" cy="1118994"/>
            <a:chOff x="-20260" y="5755657"/>
            <a:chExt cx="12212260" cy="1118994"/>
          </a:xfrm>
        </p:grpSpPr>
        <p:sp>
          <p:nvSpPr>
            <p:cNvPr id="14" name="CuadroTexto 13">
              <a:extLst>
                <a:ext uri="{FF2B5EF4-FFF2-40B4-BE49-F238E27FC236}">
                  <a16:creationId xmlns:a16="http://schemas.microsoft.com/office/drawing/2014/main" id="{DFB52B49-D73B-448A-2CB2-2965A58CD47B}"/>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5" name="Título 1">
              <a:extLst>
                <a:ext uri="{FF2B5EF4-FFF2-40B4-BE49-F238E27FC236}">
                  <a16:creationId xmlns:a16="http://schemas.microsoft.com/office/drawing/2014/main" id="{DFBF7428-104C-B4B2-10CC-D4EC4F6EC61F}"/>
                </a:ext>
              </a:extLst>
            </p:cNvPr>
            <p:cNvSpPr txBox="1">
              <a:spLocks/>
            </p:cNvSpPr>
            <p:nvPr/>
          </p:nvSpPr>
          <p:spPr>
            <a:xfrm>
              <a:off x="3108793" y="6068135"/>
              <a:ext cx="5370189"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Arrepentimiento sincero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6" name="Imagen 15">
              <a:extLst>
                <a:ext uri="{FF2B5EF4-FFF2-40B4-BE49-F238E27FC236}">
                  <a16:creationId xmlns:a16="http://schemas.microsoft.com/office/drawing/2014/main" id="{2BC79857-87A2-5D00-9223-5F255801B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7" name="Flecha: pentágono 16">
              <a:extLst>
                <a:ext uri="{FF2B5EF4-FFF2-40B4-BE49-F238E27FC236}">
                  <a16:creationId xmlns:a16="http://schemas.microsoft.com/office/drawing/2014/main" id="{0D4002F5-7524-2E76-DC66-724713A7E229}"/>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Subtítulo 2">
              <a:extLst>
                <a:ext uri="{FF2B5EF4-FFF2-40B4-BE49-F238E27FC236}">
                  <a16:creationId xmlns:a16="http://schemas.microsoft.com/office/drawing/2014/main" id="{F9242B28-4DB5-2A31-2A7F-FAB21C0A4F01}"/>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10" name="Diagrama 9">
            <a:extLst>
              <a:ext uri="{FF2B5EF4-FFF2-40B4-BE49-F238E27FC236}">
                <a16:creationId xmlns:a16="http://schemas.microsoft.com/office/drawing/2014/main" id="{44FF6AC6-F1FF-EF32-07D5-94F57CB331DF}"/>
              </a:ext>
            </a:extLst>
          </p:cNvPr>
          <p:cNvGraphicFramePr/>
          <p:nvPr>
            <p:extLst>
              <p:ext uri="{D42A27DB-BD31-4B8C-83A1-F6EECF244321}">
                <p14:modId xmlns:p14="http://schemas.microsoft.com/office/powerpoint/2010/main" val="2635095129"/>
              </p:ext>
            </p:extLst>
          </p:nvPr>
        </p:nvGraphicFramePr>
        <p:xfrm>
          <a:off x="163999" y="131503"/>
          <a:ext cx="7587619" cy="405449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CuadroTexto 8">
            <a:extLst>
              <a:ext uri="{FF2B5EF4-FFF2-40B4-BE49-F238E27FC236}">
                <a16:creationId xmlns:a16="http://schemas.microsoft.com/office/drawing/2014/main" id="{5CA44D9F-0228-46DA-C0C4-38F1D9E87165}"/>
              </a:ext>
            </a:extLst>
          </p:cNvPr>
          <p:cNvSpPr txBox="1"/>
          <p:nvPr/>
        </p:nvSpPr>
        <p:spPr>
          <a:xfrm>
            <a:off x="7863132" y="4779079"/>
            <a:ext cx="4328868" cy="95410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sz="1400" dirty="0">
                <a:latin typeface="Bw Modelica" panose="00000600000000000000" pitchFamily="50" charset="0"/>
              </a:rPr>
              <a:t>El hombre, por sí mismo, no posee la capacidad de cambiar su naturaleza pecaminosa; necesita que Dios despierte su conciencia y le revele la gravedad del pecado.</a:t>
            </a:r>
            <a:endParaRPr lang="es-EC" sz="1400" dirty="0">
              <a:latin typeface="Bw Modelica" panose="00000600000000000000" pitchFamily="50" charset="0"/>
            </a:endParaRP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8E20B6DB-72C8-471A-B3AD-CEEB43D3187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D75A5487-C7E3-4FE1-971D-D3D3D3BFE49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82664C96-DFCB-4910-983B-F0A25834C52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D1B4FAF6-A660-46EC-9959-3E14F539CFFA}"/>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0" grpId="0">
        <p:bldSub>
          <a:bldDgm bld="one"/>
        </p:bldSub>
      </p:bldGraphic>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C340734-8A6C-0E82-C1CE-ACFFB5AB9E20}"/>
              </a:ext>
            </a:extLst>
          </p:cNvPr>
          <p:cNvSpPr txBox="1"/>
          <p:nvPr/>
        </p:nvSpPr>
        <p:spPr>
          <a:xfrm>
            <a:off x="50086" y="4202164"/>
            <a:ext cx="12011890" cy="1569660"/>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¿Cuál fue la naturaleza del arrepentimiento de Esaú, Faraón y Judas cuando se dieron cuenta de las consecuencias de su pecado?</a:t>
            </a: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27B1FB54-FBF4-F611-9F05-9E9F936B883D}"/>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07DDBDF8-C0B4-1DC2-5775-A0D1EC6927F2}"/>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005C6BA0-19DE-05DF-86BC-5F2AB6C2BEB3}"/>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Falso arrepentimiento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D90E19B4-EF88-6E86-06C7-A2D4223051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C047FFA3-C51E-FB79-A2C1-79005119820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64182747-8FD4-DE15-DC49-9EC2C587F7D0}"/>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14" name="Diagrama 13">
            <a:extLst>
              <a:ext uri="{FF2B5EF4-FFF2-40B4-BE49-F238E27FC236}">
                <a16:creationId xmlns:a16="http://schemas.microsoft.com/office/drawing/2014/main" id="{598F7477-374D-E2E9-CDAE-0AF1AE9964F8}"/>
              </a:ext>
            </a:extLst>
          </p:cNvPr>
          <p:cNvGraphicFramePr/>
          <p:nvPr>
            <p:extLst>
              <p:ext uri="{D42A27DB-BD31-4B8C-83A1-F6EECF244321}">
                <p14:modId xmlns:p14="http://schemas.microsoft.com/office/powerpoint/2010/main" val="2094829248"/>
              </p:ext>
            </p:extLst>
          </p:nvPr>
        </p:nvGraphicFramePr>
        <p:xfrm>
          <a:off x="5455227" y="134161"/>
          <a:ext cx="6585967" cy="40677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a:extLst>
              <a:ext uri="{FF2B5EF4-FFF2-40B4-BE49-F238E27FC236}">
                <a16:creationId xmlns:a16="http://schemas.microsoft.com/office/drawing/2014/main" id="{DA8C7067-17A9-D6E8-CD9E-932652CA2E52}"/>
              </a:ext>
            </a:extLst>
          </p:cNvPr>
          <p:cNvPicPr>
            <a:picLocks noChangeAspect="1"/>
          </p:cNvPicPr>
          <p:nvPr/>
        </p:nvPicPr>
        <p:blipFill>
          <a:blip r:embed="rId9"/>
          <a:srcRect l="5200" r="2769" b="14120"/>
          <a:stretch/>
        </p:blipFill>
        <p:spPr>
          <a:xfrm>
            <a:off x="0" y="-11750"/>
            <a:ext cx="2942540" cy="2150917"/>
          </a:xfrm>
          <a:prstGeom prst="rect">
            <a:avLst/>
          </a:prstGeom>
        </p:spPr>
      </p:pic>
      <p:pic>
        <p:nvPicPr>
          <p:cNvPr id="1026" name="Picture 2" descr="Las monedas malditas de Judas: cuánto valen hoy y qué pasó con ellas">
            <a:extLst>
              <a:ext uri="{FF2B5EF4-FFF2-40B4-BE49-F238E27FC236}">
                <a16:creationId xmlns:a16="http://schemas.microsoft.com/office/drawing/2014/main" id="{DA0EF162-7BFD-9546-95F4-5A6F4A3E47C3}"/>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8911" r="29730"/>
          <a:stretch/>
        </p:blipFill>
        <p:spPr bwMode="auto">
          <a:xfrm>
            <a:off x="2942540" y="0"/>
            <a:ext cx="2286000" cy="2139167"/>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a:extLst>
              <a:ext uri="{FF2B5EF4-FFF2-40B4-BE49-F238E27FC236}">
                <a16:creationId xmlns:a16="http://schemas.microsoft.com/office/drawing/2014/main" id="{25C3A117-B9A1-6440-95FE-1F15954B51EB}"/>
              </a:ext>
            </a:extLst>
          </p:cNvPr>
          <p:cNvPicPr>
            <a:picLocks noChangeAspect="1"/>
          </p:cNvPicPr>
          <p:nvPr/>
        </p:nvPicPr>
        <p:blipFill>
          <a:blip r:embed="rId11"/>
          <a:srcRect t="3938" r="386" b="37021"/>
          <a:stretch/>
        </p:blipFill>
        <p:spPr>
          <a:xfrm>
            <a:off x="0" y="2139167"/>
            <a:ext cx="5228540" cy="2062513"/>
          </a:xfrm>
          <a:prstGeom prst="rect">
            <a:avLst/>
          </a:prstGeom>
        </p:spPr>
      </p:pic>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EFC47EB2-1285-A1B4-373D-4BC54D76D34E}"/>
              </a:ext>
            </a:extLst>
          </p:cNvPr>
          <p:cNvPicPr>
            <a:picLocks noChangeAspect="1"/>
          </p:cNvPicPr>
          <p:nvPr/>
        </p:nvPicPr>
        <p:blipFill>
          <a:blip r:embed="rId3"/>
          <a:stretch>
            <a:fillRect/>
          </a:stretch>
        </p:blipFill>
        <p:spPr>
          <a:xfrm>
            <a:off x="6364902" y="1541567"/>
            <a:ext cx="5827097" cy="4214090"/>
          </a:xfrm>
          <a:prstGeom prst="rect">
            <a:avLst/>
          </a:prstGeom>
        </p:spPr>
      </p:pic>
      <p:sp>
        <p:nvSpPr>
          <p:cNvPr id="2" name="CuadroTexto 1">
            <a:extLst>
              <a:ext uri="{FF2B5EF4-FFF2-40B4-BE49-F238E27FC236}">
                <a16:creationId xmlns:a16="http://schemas.microsoft.com/office/drawing/2014/main" id="{67B2C686-658D-FA1F-D695-7FDA23AA8129}"/>
              </a:ext>
            </a:extLst>
          </p:cNvPr>
          <p:cNvSpPr txBox="1"/>
          <p:nvPr/>
        </p:nvSpPr>
        <p:spPr>
          <a:xfrm>
            <a:off x="93518" y="-6530"/>
            <a:ext cx="11968458" cy="1569660"/>
          </a:xfrm>
          <a:prstGeom prst="rect">
            <a:avLst/>
          </a:prstGeom>
          <a:noFill/>
        </p:spPr>
        <p:txBody>
          <a:bodyPr wrap="square">
            <a:spAutoFit/>
          </a:bodyPr>
          <a:lstStyle/>
          <a:p>
            <a:pPr lvl="0" algn="r">
              <a:tabLst>
                <a:tab pos="1435100" algn="l"/>
                <a:tab pos="3771900" algn="l"/>
              </a:tabLst>
            </a:pPr>
            <a:r>
              <a:rPr lang="es-ES" sz="3200" dirty="0">
                <a:ln w="0"/>
                <a:latin typeface="Noto Sans ExtBd" panose="020B0902040504020204"/>
              </a:rPr>
              <a:t>¿Qué acontece cuando un pecador no se arrepiente y retrasa su arrepentimiento hasta algún momento futuro?</a:t>
            </a: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11" name="Grupo 10">
            <a:extLst>
              <a:ext uri="{FF2B5EF4-FFF2-40B4-BE49-F238E27FC236}">
                <a16:creationId xmlns:a16="http://schemas.microsoft.com/office/drawing/2014/main" id="{B3F1027D-96B9-D239-F5AC-EEE2CE125445}"/>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CC266359-9DC2-C5D4-3DF3-671CCBF1E39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135AE249-2CD5-C726-ED29-64725FC3DEBF}"/>
                </a:ext>
              </a:extLst>
            </p:cNvPr>
            <p:cNvSpPr txBox="1">
              <a:spLocks/>
            </p:cNvSpPr>
            <p:nvPr/>
          </p:nvSpPr>
          <p:spPr>
            <a:xfrm>
              <a:off x="3108793" y="6068135"/>
              <a:ext cx="5827097"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Falso arrepentimiento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FCF970ED-D97E-DE90-84ED-C938D0DA16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EA06B0AC-64E5-3836-F6F7-42342456EBB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26E17319-6E46-A8E0-AD17-C19CAC96CC23}"/>
                </a:ext>
              </a:extLst>
            </p:cNvPr>
            <p:cNvSpPr txBox="1">
              <a:spLocks/>
            </p:cNvSpPr>
            <p:nvPr/>
          </p:nvSpPr>
          <p:spPr>
            <a:xfrm>
              <a:off x="93518" y="6087307"/>
              <a:ext cx="239503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18" name="Diagrama 17">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1557727260"/>
              </p:ext>
            </p:extLst>
          </p:nvPr>
        </p:nvGraphicFramePr>
        <p:xfrm>
          <a:off x="130025" y="1102343"/>
          <a:ext cx="6634458" cy="451246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8"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C92A-68AD-CE15-48DC-18B4BC78B184}"/>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2FCDCF2F-414F-BC78-C488-A807E06D3702}"/>
              </a:ext>
            </a:extLst>
          </p:cNvPr>
          <p:cNvSpPr txBox="1"/>
          <p:nvPr/>
        </p:nvSpPr>
        <p:spPr>
          <a:xfrm>
            <a:off x="0" y="4169346"/>
            <a:ext cx="5932688" cy="1569660"/>
          </a:xfrm>
          <a:prstGeom prst="rect">
            <a:avLst/>
          </a:prstGeom>
          <a:noFill/>
        </p:spPr>
        <p:txBody>
          <a:bodyPr wrap="square">
            <a:spAutoFit/>
          </a:bodyPr>
          <a:lstStyle/>
          <a:p>
            <a:pP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¿Cuál es la diferencia entre el fariseo y el publicano en la historia de Cristo?</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A67C61B-F23C-A364-2CB4-40822A9DD5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B1C1FD86-480E-CF5A-F7EB-A4927477DEDE}"/>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1BBB07CB-E602-2E6B-0602-CDE8A5A7AF83}"/>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5B4E8887-0994-5DD5-C5DF-788670571CD7}"/>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fariseo y el publicano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BFAA40A8-BF7F-BF1E-04A0-32BE44CF52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704BAB93-AFA8-01DC-836E-EA7F9A2D02A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CE71C787-F819-F6AF-61F0-6C4597E40B7F}"/>
                </a:ext>
              </a:extLst>
            </p:cNvPr>
            <p:cNvSpPr txBox="1">
              <a:spLocks/>
            </p:cNvSpPr>
            <p:nvPr/>
          </p:nvSpPr>
          <p:spPr>
            <a:xfrm>
              <a:off x="93519" y="6087307"/>
              <a:ext cx="2520472"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pic>
        <p:nvPicPr>
          <p:cNvPr id="3" name="Imagen 2">
            <a:extLst>
              <a:ext uri="{FF2B5EF4-FFF2-40B4-BE49-F238E27FC236}">
                <a16:creationId xmlns:a16="http://schemas.microsoft.com/office/drawing/2014/main" id="{F6761689-65A6-760D-3FAC-D0AD82F66B9C}"/>
              </a:ext>
            </a:extLst>
          </p:cNvPr>
          <p:cNvPicPr>
            <a:picLocks noChangeAspect="1"/>
          </p:cNvPicPr>
          <p:nvPr/>
        </p:nvPicPr>
        <p:blipFill>
          <a:blip r:embed="rId4"/>
          <a:srcRect t="3479"/>
          <a:stretch/>
        </p:blipFill>
        <p:spPr>
          <a:xfrm>
            <a:off x="-1" y="-23606"/>
            <a:ext cx="5792135" cy="4192951"/>
          </a:xfrm>
          <a:prstGeom prst="rect">
            <a:avLst/>
          </a:prstGeom>
        </p:spPr>
      </p:pic>
      <p:graphicFrame>
        <p:nvGraphicFramePr>
          <p:cNvPr id="10" name="Diagrama 9">
            <a:extLst>
              <a:ext uri="{FF2B5EF4-FFF2-40B4-BE49-F238E27FC236}">
                <a16:creationId xmlns:a16="http://schemas.microsoft.com/office/drawing/2014/main" id="{CAAAD1EA-A27A-AAE7-D72C-B0ABB8C3AB32}"/>
              </a:ext>
            </a:extLst>
          </p:cNvPr>
          <p:cNvGraphicFramePr/>
          <p:nvPr>
            <p:extLst>
              <p:ext uri="{D42A27DB-BD31-4B8C-83A1-F6EECF244321}">
                <p14:modId xmlns:p14="http://schemas.microsoft.com/office/powerpoint/2010/main" val="753699345"/>
              </p:ext>
            </p:extLst>
          </p:nvPr>
        </p:nvGraphicFramePr>
        <p:xfrm>
          <a:off x="5663045" y="166764"/>
          <a:ext cx="6398931" cy="54221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Bocadillo: rectángulo 13">
            <a:extLst>
              <a:ext uri="{FF2B5EF4-FFF2-40B4-BE49-F238E27FC236}">
                <a16:creationId xmlns:a16="http://schemas.microsoft.com/office/drawing/2014/main" id="{71275135-0C57-78D6-E8EB-A49A14B09F77}"/>
              </a:ext>
            </a:extLst>
          </p:cNvPr>
          <p:cNvSpPr/>
          <p:nvPr/>
        </p:nvSpPr>
        <p:spPr>
          <a:xfrm>
            <a:off x="93518" y="37488"/>
            <a:ext cx="5226627" cy="517646"/>
          </a:xfrm>
          <a:prstGeom prst="wedgeRectCallout">
            <a:avLst>
              <a:gd name="adj1" fmla="val -28827"/>
              <a:gd name="adj2" fmla="val 8847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b="1" dirty="0">
                <a:solidFill>
                  <a:schemeClr val="tx1"/>
                </a:solidFill>
                <a:latin typeface="Bw Modelica" panose="00000600000000000000" pitchFamily="50" charset="0"/>
              </a:rPr>
              <a:t>1. </a:t>
            </a:r>
            <a:r>
              <a:rPr lang="es-ES" sz="1300" dirty="0">
                <a:solidFill>
                  <a:schemeClr val="tx1"/>
                </a:solidFill>
                <a:latin typeface="Bw Modelica" panose="00000600000000000000" pitchFamily="50" charset="0"/>
              </a:rPr>
              <a:t>Dios, te doy gracias porque no soy como los otros hombres, ladrones, injustos, adúlteros, ni aun como este publicano…</a:t>
            </a:r>
          </a:p>
        </p:txBody>
      </p:sp>
      <p:sp>
        <p:nvSpPr>
          <p:cNvPr id="15" name="Bocadillo: rectángulo 14">
            <a:extLst>
              <a:ext uri="{FF2B5EF4-FFF2-40B4-BE49-F238E27FC236}">
                <a16:creationId xmlns:a16="http://schemas.microsoft.com/office/drawing/2014/main" id="{38104AEB-850D-ED6C-09F3-7B85C9A5FC75}"/>
              </a:ext>
            </a:extLst>
          </p:cNvPr>
          <p:cNvSpPr/>
          <p:nvPr/>
        </p:nvSpPr>
        <p:spPr>
          <a:xfrm>
            <a:off x="3764228" y="1555223"/>
            <a:ext cx="1791911" cy="517646"/>
          </a:xfrm>
          <a:prstGeom prst="wedgeRectCallout">
            <a:avLst>
              <a:gd name="adj1" fmla="val -40425"/>
              <a:gd name="adj2" fmla="val 8847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b="1" dirty="0">
                <a:solidFill>
                  <a:schemeClr val="tx1"/>
                </a:solidFill>
                <a:latin typeface="Bw Modelica" panose="00000600000000000000" pitchFamily="50" charset="0"/>
              </a:rPr>
              <a:t>2. </a:t>
            </a:r>
            <a:r>
              <a:rPr lang="es-ES" sz="1300" dirty="0">
                <a:solidFill>
                  <a:schemeClr val="tx1"/>
                </a:solidFill>
                <a:latin typeface="Bw Modelica" panose="00000600000000000000" pitchFamily="50" charset="0"/>
              </a:rPr>
              <a:t>Dios, sé propicio a mí, pecador.</a:t>
            </a:r>
          </a:p>
        </p:txBody>
      </p:sp>
    </p:spTree>
    <p:extLst>
      <p:ext uri="{BB962C8B-B14F-4D97-AF65-F5344CB8AC3E}">
        <p14:creationId xmlns:p14="http://schemas.microsoft.com/office/powerpoint/2010/main" val="167503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680B4DF0-7777-449B-8BC5-128CB95E23DF}"/>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A56FA087-F3E2-4A96-8037-C4ACABD84949}"/>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0" grpId="0">
        <p:bldSub>
          <a:bldDgm bld="one"/>
        </p:bldSub>
      </p:bldGraphic>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5F06A-D17B-F3CB-AA44-38A9597CE3C3}"/>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9D44BF05-1B5A-BFC7-DAEA-E6F0F61D4CF9}"/>
              </a:ext>
            </a:extLst>
          </p:cNvPr>
          <p:cNvSpPr txBox="1"/>
          <p:nvPr/>
        </p:nvSpPr>
        <p:spPr>
          <a:xfrm>
            <a:off x="6096001" y="4071495"/>
            <a:ext cx="6056084" cy="1569660"/>
          </a:xfrm>
          <a:prstGeom prst="rect">
            <a:avLst/>
          </a:prstGeom>
          <a:noFill/>
        </p:spPr>
        <p:txBody>
          <a:bodyPr wrap="square">
            <a:spAutoFit/>
          </a:bodyPr>
          <a:lstStyle/>
          <a:p>
            <a:pPr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dijo Jesús sobre el resultado de la oración del publicano?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9A6219C5-7917-BDE9-2E00-CEAEC7741F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950E934C-D216-8916-64BF-D7144BA30CB5}"/>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70A970CB-E0EE-5E77-987A-D2A8008ABE8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B40BCF7F-4FB6-DC3D-8C5C-0E110DF3D051}"/>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fariseo y el publicano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1D57D069-BA10-C6E6-B4A3-AEE13F958E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33BB2358-BBFB-F8C9-D612-9A321EF7EBFB}"/>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E9DAEE24-8920-13E4-1416-00A57FD0EA82}"/>
                </a:ext>
              </a:extLst>
            </p:cNvPr>
            <p:cNvSpPr txBox="1">
              <a:spLocks/>
            </p:cNvSpPr>
            <p:nvPr/>
          </p:nvSpPr>
          <p:spPr>
            <a:xfrm>
              <a:off x="93518" y="6087307"/>
              <a:ext cx="2421081"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pic>
        <p:nvPicPr>
          <p:cNvPr id="13" name="Imagen 12">
            <a:extLst>
              <a:ext uri="{FF2B5EF4-FFF2-40B4-BE49-F238E27FC236}">
                <a16:creationId xmlns:a16="http://schemas.microsoft.com/office/drawing/2014/main" id="{7F87569C-B2C1-3235-7001-BC03FDCF32C7}"/>
              </a:ext>
            </a:extLst>
          </p:cNvPr>
          <p:cNvPicPr>
            <a:picLocks noChangeAspect="1"/>
          </p:cNvPicPr>
          <p:nvPr/>
        </p:nvPicPr>
        <p:blipFill>
          <a:blip r:embed="rId4"/>
          <a:srcRect l="5988" r="9104"/>
          <a:stretch/>
        </p:blipFill>
        <p:spPr>
          <a:xfrm>
            <a:off x="6226024" y="-7289"/>
            <a:ext cx="5965976" cy="3964282"/>
          </a:xfrm>
          <a:prstGeom prst="rect">
            <a:avLst/>
          </a:prstGeom>
        </p:spPr>
      </p:pic>
      <p:graphicFrame>
        <p:nvGraphicFramePr>
          <p:cNvPr id="15" name="Diagrama 14">
            <a:extLst>
              <a:ext uri="{FF2B5EF4-FFF2-40B4-BE49-F238E27FC236}">
                <a16:creationId xmlns:a16="http://schemas.microsoft.com/office/drawing/2014/main" id="{5296B3BE-1713-D212-02D4-2F1716CB33D2}"/>
              </a:ext>
            </a:extLst>
          </p:cNvPr>
          <p:cNvGraphicFramePr/>
          <p:nvPr>
            <p:extLst>
              <p:ext uri="{D42A27DB-BD31-4B8C-83A1-F6EECF244321}">
                <p14:modId xmlns:p14="http://schemas.microsoft.com/office/powerpoint/2010/main" val="3650458077"/>
              </p:ext>
            </p:extLst>
          </p:nvPr>
        </p:nvGraphicFramePr>
        <p:xfrm>
          <a:off x="93518" y="196142"/>
          <a:ext cx="6359239" cy="540201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7" name="CuadroTexto 16">
            <a:extLst>
              <a:ext uri="{FF2B5EF4-FFF2-40B4-BE49-F238E27FC236}">
                <a16:creationId xmlns:a16="http://schemas.microsoft.com/office/drawing/2014/main" id="{E7388136-0FAA-4AF8-B9D2-B2FD02E25E6D}"/>
              </a:ext>
            </a:extLst>
          </p:cNvPr>
          <p:cNvSpPr txBox="1"/>
          <p:nvPr/>
        </p:nvSpPr>
        <p:spPr>
          <a:xfrm>
            <a:off x="6226024" y="3125996"/>
            <a:ext cx="5965976" cy="83099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sz="1600" dirty="0">
                <a:latin typeface="Bw Modelica" panose="00000600000000000000" pitchFamily="50" charset="0"/>
              </a:rPr>
              <a:t>Solo el corazón que se humilla permite que el Espíritu Santo produzca el arrepentimiento, el perdón y la transformación del carácter.</a:t>
            </a:r>
            <a:endParaRPr lang="es-EC" sz="1600" dirty="0">
              <a:latin typeface="Bw Modelica" panose="00000600000000000000" pitchFamily="50" charset="0"/>
            </a:endParaRPr>
          </a:p>
        </p:txBody>
      </p:sp>
    </p:spTree>
    <p:extLst>
      <p:ext uri="{BB962C8B-B14F-4D97-AF65-F5344CB8AC3E}">
        <p14:creationId xmlns:p14="http://schemas.microsoft.com/office/powerpoint/2010/main" val="136986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dgm id="{5B99C00B-1080-498D-AA38-8944466F5BB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graphicEl>
                                              <a:dgm id="{3C610002-23B7-4526-A973-371B9D95D19C}"/>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graphicEl>
                                              <a:dgm id="{CD2204B1-4CB1-4FC1-9E79-21A47D8C9F5C}"/>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graphicEl>
                                              <a:dgm id="{C52922A9-7F25-4E52-95A2-F8B70A77EC23}"/>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graphicEl>
                                              <a:dgm id="{A72BF02B-541D-40D1-881F-26D18DE29F7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5" grpId="0">
        <p:bldSub>
          <a:bldDgm bld="one"/>
        </p:bldSub>
      </p:bldGraphic>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Jesús denuncia la hipocresía religiosa (Mateo 23) | La vida de Jesús">
            <a:extLst>
              <a:ext uri="{FF2B5EF4-FFF2-40B4-BE49-F238E27FC236}">
                <a16:creationId xmlns:a16="http://schemas.microsoft.com/office/drawing/2014/main" id="{547D432E-44AE-4FCB-733C-090D1B86E0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045" r="26919"/>
          <a:stretch/>
        </p:blipFill>
        <p:spPr bwMode="auto">
          <a:xfrm>
            <a:off x="9198937" y="747902"/>
            <a:ext cx="2993063" cy="512973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93519" y="9496"/>
            <a:ext cx="11968457" cy="1077218"/>
          </a:xfrm>
          <a:prstGeom prst="rect">
            <a:avLst/>
          </a:prstGeom>
          <a:noFill/>
        </p:spPr>
        <p:txBody>
          <a:bodyPr wrap="square">
            <a:spAutoFit/>
          </a:bodyPr>
          <a:lstStyle/>
          <a:p>
            <a:pP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Al contar esta historia, ¿qué actitud destructiva buscaba corregir Jesús?</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843FE2C-E3BE-C134-DD4A-C410C7FF31C4}"/>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446C362-5C7E-5753-8BAC-6AE6B39A7F6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C945902F-8E2A-E1ED-C879-F5DFA92771A0}"/>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fariseo y el publicano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7" name="Imagen 6">
              <a:extLst>
                <a:ext uri="{FF2B5EF4-FFF2-40B4-BE49-F238E27FC236}">
                  <a16:creationId xmlns:a16="http://schemas.microsoft.com/office/drawing/2014/main" id="{887822E2-D496-09A8-0ADF-B890386D5E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4" name="Flecha: pentágono 13">
              <a:extLst>
                <a:ext uri="{FF2B5EF4-FFF2-40B4-BE49-F238E27FC236}">
                  <a16:creationId xmlns:a16="http://schemas.microsoft.com/office/drawing/2014/main" id="{36A1AD79-E437-99BF-1A7B-F15C5E972B8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Subtítulo 2">
              <a:extLst>
                <a:ext uri="{FF2B5EF4-FFF2-40B4-BE49-F238E27FC236}">
                  <a16:creationId xmlns:a16="http://schemas.microsoft.com/office/drawing/2014/main" id="{DE6369E5-90F7-6312-024F-5E59EEE2F6DA}"/>
                </a:ext>
              </a:extLst>
            </p:cNvPr>
            <p:cNvSpPr txBox="1">
              <a:spLocks/>
            </p:cNvSpPr>
            <p:nvPr/>
          </p:nvSpPr>
          <p:spPr>
            <a:xfrm>
              <a:off x="93519" y="6087307"/>
              <a:ext cx="2231130"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11" name="Diagrama 10">
            <a:extLst>
              <a:ext uri="{FF2B5EF4-FFF2-40B4-BE49-F238E27FC236}">
                <a16:creationId xmlns:a16="http://schemas.microsoft.com/office/drawing/2014/main" id="{6841FC8B-D270-C4D1-96A6-A6DAFE0D24E7}"/>
              </a:ext>
            </a:extLst>
          </p:cNvPr>
          <p:cNvGraphicFramePr/>
          <p:nvPr>
            <p:extLst>
              <p:ext uri="{D42A27DB-BD31-4B8C-83A1-F6EECF244321}">
                <p14:modId xmlns:p14="http://schemas.microsoft.com/office/powerpoint/2010/main" val="3075452253"/>
              </p:ext>
            </p:extLst>
          </p:nvPr>
        </p:nvGraphicFramePr>
        <p:xfrm>
          <a:off x="-4" y="1103365"/>
          <a:ext cx="9393386" cy="440629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9142F382-AA36-4775-9D98-29EB32F5D32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5BEB2F3E-5414-45C4-BB95-47CFFED77BF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B69CEAF2-3B3E-4B26-BEDB-7F200960396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11"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903240F-D38C-724E-7DD6-CDD3FD57A4BC}"/>
              </a:ext>
            </a:extLst>
          </p:cNvPr>
          <p:cNvPicPr>
            <a:picLocks noChangeAspect="1"/>
          </p:cNvPicPr>
          <p:nvPr/>
        </p:nvPicPr>
        <p:blipFill rotWithShape="1">
          <a:blip r:embed="rId3"/>
          <a:srcRect l="3188" r="48129" b="7839"/>
          <a:stretch/>
        </p:blipFill>
        <p:spPr>
          <a:xfrm>
            <a:off x="0" y="1058076"/>
            <a:ext cx="3763024" cy="4778583"/>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3518" y="0"/>
            <a:ext cx="11968458"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¿Cuál es el peligro de ignorar la convicción o demorar en responder?</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599364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No endurezcas tu corazón</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234045"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9" name="Diagrama 8">
            <a:extLst>
              <a:ext uri="{FF2B5EF4-FFF2-40B4-BE49-F238E27FC236}">
                <a16:creationId xmlns:a16="http://schemas.microsoft.com/office/drawing/2014/main" id="{0EADF3BE-02DF-14B5-9961-A6319404DC9D}"/>
              </a:ext>
            </a:extLst>
          </p:cNvPr>
          <p:cNvGraphicFramePr/>
          <p:nvPr>
            <p:extLst>
              <p:ext uri="{D42A27DB-BD31-4B8C-83A1-F6EECF244321}">
                <p14:modId xmlns:p14="http://schemas.microsoft.com/office/powerpoint/2010/main" val="1837201180"/>
              </p:ext>
            </p:extLst>
          </p:nvPr>
        </p:nvGraphicFramePr>
        <p:xfrm>
          <a:off x="3708503" y="1193272"/>
          <a:ext cx="8538018" cy="453545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82259452-3E4E-4911-B4E9-F18C94C758E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graphicEl>
                                              <a:dgm id="{769E974F-B184-4F01-83DD-E104F6EFE4EC}"/>
                                            </p:graphicEl>
                                          </p:spTgt>
                                        </p:tgtEl>
                                        <p:attrNameLst>
                                          <p:attrName>style.visibility</p:attrName>
                                        </p:attrNameLst>
                                      </p:cBhvr>
                                      <p:to>
                                        <p:strVal val="visible"/>
                                      </p:to>
                                    </p:set>
                                  </p:childTnLst>
                                </p:cTn>
                              </p:par>
                              <p:par>
                                <p:cTn id="13" presetID="53" presetClass="entr" presetSubtype="16" fill="hold" grpId="0" nodeType="withEffect">
                                  <p:stCondLst>
                                    <p:cond delay="0"/>
                                  </p:stCondLst>
                                  <p:childTnLst>
                                    <p:set>
                                      <p:cBhvr>
                                        <p:cTn id="14" dur="1" fill="hold">
                                          <p:stCondLst>
                                            <p:cond delay="0"/>
                                          </p:stCondLst>
                                        </p:cTn>
                                        <p:tgtEl>
                                          <p:spTgt spid="9">
                                            <p:graphicEl>
                                              <a:dgm id="{FED4457E-FDEF-4EE1-BDB1-A88B3E911D0B}"/>
                                            </p:graphicEl>
                                          </p:spTgt>
                                        </p:tgtEl>
                                        <p:attrNameLst>
                                          <p:attrName>style.visibility</p:attrName>
                                        </p:attrNameLst>
                                      </p:cBhvr>
                                      <p:to>
                                        <p:strVal val="visible"/>
                                      </p:to>
                                    </p:set>
                                    <p:anim calcmode="lin" valueType="num">
                                      <p:cBhvr>
                                        <p:cTn id="15" dur="500" fill="hold"/>
                                        <p:tgtEl>
                                          <p:spTgt spid="9">
                                            <p:graphicEl>
                                              <a:dgm id="{FED4457E-FDEF-4EE1-BDB1-A88B3E911D0B}"/>
                                            </p:graphicEl>
                                          </p:spTgt>
                                        </p:tgtEl>
                                        <p:attrNameLst>
                                          <p:attrName>ppt_w</p:attrName>
                                        </p:attrNameLst>
                                      </p:cBhvr>
                                      <p:tavLst>
                                        <p:tav tm="0">
                                          <p:val>
                                            <p:fltVal val="0"/>
                                          </p:val>
                                        </p:tav>
                                        <p:tav tm="100000">
                                          <p:val>
                                            <p:strVal val="#ppt_w"/>
                                          </p:val>
                                        </p:tav>
                                      </p:tavLst>
                                    </p:anim>
                                    <p:anim calcmode="lin" valueType="num">
                                      <p:cBhvr>
                                        <p:cTn id="16" dur="500" fill="hold"/>
                                        <p:tgtEl>
                                          <p:spTgt spid="9">
                                            <p:graphicEl>
                                              <a:dgm id="{FED4457E-FDEF-4EE1-BDB1-A88B3E911D0B}"/>
                                            </p:graphicEl>
                                          </p:spTgt>
                                        </p:tgtEl>
                                        <p:attrNameLst>
                                          <p:attrName>ppt_h</p:attrName>
                                        </p:attrNameLst>
                                      </p:cBhvr>
                                      <p:tavLst>
                                        <p:tav tm="0">
                                          <p:val>
                                            <p:fltVal val="0"/>
                                          </p:val>
                                        </p:tav>
                                        <p:tav tm="100000">
                                          <p:val>
                                            <p:strVal val="#ppt_h"/>
                                          </p:val>
                                        </p:tav>
                                      </p:tavLst>
                                    </p:anim>
                                    <p:animEffect transition="in" filter="fade">
                                      <p:cBhvr>
                                        <p:cTn id="17" dur="500"/>
                                        <p:tgtEl>
                                          <p:spTgt spid="9">
                                            <p:graphicEl>
                                              <a:dgm id="{FED4457E-FDEF-4EE1-BDB1-A88B3E911D0B}"/>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graphicEl>
                                              <a:dgm id="{59BFB850-2654-4B87-88FA-AE4876EFC56A}"/>
                                            </p:graphicEl>
                                          </p:spTgt>
                                        </p:tgtEl>
                                        <p:attrNameLst>
                                          <p:attrName>style.visibility</p:attrName>
                                        </p:attrNameLst>
                                      </p:cBhvr>
                                      <p:to>
                                        <p:strVal val="visible"/>
                                      </p:to>
                                    </p:set>
                                  </p:childTnLst>
                                </p:cTn>
                              </p:par>
                              <p:par>
                                <p:cTn id="22" presetID="53" presetClass="entr" presetSubtype="16" fill="hold" grpId="0" nodeType="withEffect">
                                  <p:stCondLst>
                                    <p:cond delay="0"/>
                                  </p:stCondLst>
                                  <p:childTnLst>
                                    <p:set>
                                      <p:cBhvr>
                                        <p:cTn id="23" dur="1" fill="hold">
                                          <p:stCondLst>
                                            <p:cond delay="0"/>
                                          </p:stCondLst>
                                        </p:cTn>
                                        <p:tgtEl>
                                          <p:spTgt spid="9">
                                            <p:graphicEl>
                                              <a:dgm id="{75D93E65-E9E6-4B61-B541-9DE76CAB725F}"/>
                                            </p:graphicEl>
                                          </p:spTgt>
                                        </p:tgtEl>
                                        <p:attrNameLst>
                                          <p:attrName>style.visibility</p:attrName>
                                        </p:attrNameLst>
                                      </p:cBhvr>
                                      <p:to>
                                        <p:strVal val="visible"/>
                                      </p:to>
                                    </p:set>
                                    <p:anim calcmode="lin" valueType="num">
                                      <p:cBhvr>
                                        <p:cTn id="24" dur="500" fill="hold"/>
                                        <p:tgtEl>
                                          <p:spTgt spid="9">
                                            <p:graphicEl>
                                              <a:dgm id="{75D93E65-E9E6-4B61-B541-9DE76CAB725F}"/>
                                            </p:graphicEl>
                                          </p:spTgt>
                                        </p:tgtEl>
                                        <p:attrNameLst>
                                          <p:attrName>ppt_w</p:attrName>
                                        </p:attrNameLst>
                                      </p:cBhvr>
                                      <p:tavLst>
                                        <p:tav tm="0">
                                          <p:val>
                                            <p:fltVal val="0"/>
                                          </p:val>
                                        </p:tav>
                                        <p:tav tm="100000">
                                          <p:val>
                                            <p:strVal val="#ppt_w"/>
                                          </p:val>
                                        </p:tav>
                                      </p:tavLst>
                                    </p:anim>
                                    <p:anim calcmode="lin" valueType="num">
                                      <p:cBhvr>
                                        <p:cTn id="25" dur="500" fill="hold"/>
                                        <p:tgtEl>
                                          <p:spTgt spid="9">
                                            <p:graphicEl>
                                              <a:dgm id="{75D93E65-E9E6-4B61-B541-9DE76CAB725F}"/>
                                            </p:graphicEl>
                                          </p:spTgt>
                                        </p:tgtEl>
                                        <p:attrNameLst>
                                          <p:attrName>ppt_h</p:attrName>
                                        </p:attrNameLst>
                                      </p:cBhvr>
                                      <p:tavLst>
                                        <p:tav tm="0">
                                          <p:val>
                                            <p:fltVal val="0"/>
                                          </p:val>
                                        </p:tav>
                                        <p:tav tm="100000">
                                          <p:val>
                                            <p:strVal val="#ppt_h"/>
                                          </p:val>
                                        </p:tav>
                                      </p:tavLst>
                                    </p:anim>
                                    <p:animEffect transition="in" filter="fade">
                                      <p:cBhvr>
                                        <p:cTn id="26" dur="500"/>
                                        <p:tgtEl>
                                          <p:spTgt spid="9">
                                            <p:graphicEl>
                                              <a:dgm id="{75D93E65-E9E6-4B61-B541-9DE76CAB725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9" grpId="0" uiExpand="1">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3518" y="4255311"/>
            <a:ext cx="11968458" cy="1569660"/>
          </a:xfrm>
          <a:prstGeom prst="rect">
            <a:avLst/>
          </a:prstGeom>
          <a:noFill/>
        </p:spPr>
        <p:txBody>
          <a:bodyPr wrap="square">
            <a:spAutoFit/>
          </a:bodyPr>
          <a:lstStyle/>
          <a:p>
            <a:pPr lvl="0">
              <a:tabLst>
                <a:tab pos="1435100" algn="l"/>
                <a:tab pos="3771900" algn="l"/>
              </a:tabLst>
            </a:pPr>
            <a:r>
              <a:rPr lang="es-ES" sz="3200" dirty="0">
                <a:effectLst>
                  <a:glow rad="63500">
                    <a:schemeClr val="bg1">
                      <a:alpha val="40000"/>
                    </a:schemeClr>
                  </a:glow>
                </a:effectLst>
                <a:latin typeface="Noto Sans ExtBd" panose="020B0902040504020204" pitchFamily="34"/>
                <a:ea typeface="Noto Sans ExtBd" panose="020B0902040504020204" pitchFamily="34"/>
                <a:cs typeface="Noto Sans ExtBd" panose="020B0902040504020204" pitchFamily="34"/>
              </a:rPr>
              <a:t>¿Qué debemos hacer cuando nos damos cuenta de que nuestro corazón y nuestra vida no están en armonía con Dios?</a:t>
            </a:r>
            <a:endParaRPr lang="es-EC" sz="3200" dirty="0">
              <a:ln w="0"/>
              <a:effectLst>
                <a:glow rad="63500">
                  <a:schemeClr val="bg1">
                    <a:alpha val="40000"/>
                  </a:schemeClr>
                </a:glow>
              </a:effectLst>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599364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No endurezcas tu corazón</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234045"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pic>
        <p:nvPicPr>
          <p:cNvPr id="9" name="Imagen 8">
            <a:extLst>
              <a:ext uri="{FF2B5EF4-FFF2-40B4-BE49-F238E27FC236}">
                <a16:creationId xmlns:a16="http://schemas.microsoft.com/office/drawing/2014/main" id="{18420381-E19E-ACA8-7C16-7CDC22E2CAD9}"/>
              </a:ext>
            </a:extLst>
          </p:cNvPr>
          <p:cNvPicPr>
            <a:picLocks noChangeAspect="1"/>
          </p:cNvPicPr>
          <p:nvPr/>
        </p:nvPicPr>
        <p:blipFill>
          <a:blip r:embed="rId4"/>
          <a:srcRect l="17307" r="-1"/>
          <a:stretch/>
        </p:blipFill>
        <p:spPr>
          <a:xfrm>
            <a:off x="6845325" y="0"/>
            <a:ext cx="5351210" cy="4316203"/>
          </a:xfrm>
          <a:prstGeom prst="rect">
            <a:avLst/>
          </a:prstGeom>
        </p:spPr>
      </p:pic>
      <p:sp>
        <p:nvSpPr>
          <p:cNvPr id="12" name="CuadroTexto 11">
            <a:extLst>
              <a:ext uri="{FF2B5EF4-FFF2-40B4-BE49-F238E27FC236}">
                <a16:creationId xmlns:a16="http://schemas.microsoft.com/office/drawing/2014/main" id="{47253803-403D-1AE9-D394-9F7FC60857D5}"/>
              </a:ext>
            </a:extLst>
          </p:cNvPr>
          <p:cNvSpPr txBox="1"/>
          <p:nvPr/>
        </p:nvSpPr>
        <p:spPr>
          <a:xfrm>
            <a:off x="6845325" y="95300"/>
            <a:ext cx="2257111" cy="2308324"/>
          </a:xfrm>
          <a:prstGeom prst="rect">
            <a:avLst/>
          </a:prstGeom>
          <a:noFill/>
        </p:spPr>
        <p:txBody>
          <a:bodyPr wrap="square">
            <a:spAutoFit/>
          </a:bodyPr>
          <a:lstStyle/>
          <a:p>
            <a:r>
              <a:rPr lang="es-ES" sz="1600" dirty="0">
                <a:latin typeface="Bw Modelica" panose="00000600000000000000" pitchFamily="50" charset="0"/>
              </a:rPr>
              <a:t>El estudio diario de las Escrituras y la oración sincera son indispensables para mantener una relación viva con Dios y para permitir que Él moldee nuestra vida.</a:t>
            </a:r>
            <a:endParaRPr lang="es-EC" sz="1600" dirty="0">
              <a:latin typeface="Bw Modelica" panose="00000600000000000000" pitchFamily="50" charset="0"/>
            </a:endParaRPr>
          </a:p>
        </p:txBody>
      </p:sp>
      <p:graphicFrame>
        <p:nvGraphicFramePr>
          <p:cNvPr id="17" name="Diagrama 16">
            <a:extLst>
              <a:ext uri="{FF2B5EF4-FFF2-40B4-BE49-F238E27FC236}">
                <a16:creationId xmlns:a16="http://schemas.microsoft.com/office/drawing/2014/main" id="{5DB035DC-8C46-EDE0-DF69-5BDBD11FB584}"/>
              </a:ext>
            </a:extLst>
          </p:cNvPr>
          <p:cNvGraphicFramePr/>
          <p:nvPr>
            <p:extLst>
              <p:ext uri="{D42A27DB-BD31-4B8C-83A1-F6EECF244321}">
                <p14:modId xmlns:p14="http://schemas.microsoft.com/office/powerpoint/2010/main" val="1472440085"/>
              </p:ext>
            </p:extLst>
          </p:nvPr>
        </p:nvGraphicFramePr>
        <p:xfrm>
          <a:off x="176438" y="124220"/>
          <a:ext cx="6585967" cy="406776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08421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graphicEl>
                                              <a:dgm id="{EBB866DD-D083-4ED5-84F5-2F33000EBA5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Graphic spid="17"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671533" y="380972"/>
            <a:ext cx="2461415"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peligro de ignorar la convicción o demorar en responder es endurecer el corazón y perder el tiempo aceptable de la gracia, quedando sin preparación para la salvación que solo Cristo ofrece hoy.</a:t>
            </a:r>
          </a:p>
        </p:txBody>
      </p:sp>
      <p:sp>
        <p:nvSpPr>
          <p:cNvPr id="22" name="Rectángulo: esquinas superiores redondeadas 21"/>
          <p:cNvSpPr/>
          <p:nvPr/>
        </p:nvSpPr>
        <p:spPr>
          <a:xfrm>
            <a:off x="37409" y="381783"/>
            <a:ext cx="2512228"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verdadero arrepentimiento es una obra del Espíritu Santo que produce una tristeza según Dios al reconocer la gravedad del pecado y su ofensa contra Cristo; esta experiencia quebranta el corazón y conduce a renunciar al mal.</a:t>
            </a:r>
          </a:p>
        </p:txBody>
      </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589003" y="381783"/>
            <a:ext cx="2346457"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arrepentimiento sincero, como el de David, es obra del Espíritu Santo, Él es quien despierta la conciencia, lleva a reconocer la culpa, a buscar un corazón limpio y a  entregar la vida totalmente a Cristo. </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974826" y="381783"/>
            <a:ext cx="2417900"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falso arrepentimiento se limita a lamentar las consecuencias del pecado, sin experimentar una verdadera contrición de corazón; lejos de transformar la vida, endurece el corazón y conduce finalmente a la ruina espiritual.</a:t>
            </a: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430431" y="381783"/>
            <a:ext cx="2202152"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Jesús buscaba corregir la soberbia espiritual y la justicia propia que lleva a menospreciar y acusar a los demás, pues tal actitud endurece el corazón e impide la verdadera comunión con Dios.</a:t>
            </a: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3" name="Grupo 2">
            <a:extLst>
              <a:ext uri="{FF2B5EF4-FFF2-40B4-BE49-F238E27FC236}">
                <a16:creationId xmlns:a16="http://schemas.microsoft.com/office/drawing/2014/main" id="{70AC2652-3E00-C4B9-DF1D-D3485B944227}"/>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60E05CE-B009-8902-92D1-F3C2974CC137}"/>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017C7A12-1F96-D5FF-28B1-AD8FC94C7B25}"/>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2" name="Imagen 11">
              <a:extLst>
                <a:ext uri="{FF2B5EF4-FFF2-40B4-BE49-F238E27FC236}">
                  <a16:creationId xmlns:a16="http://schemas.microsoft.com/office/drawing/2014/main" id="{3A9311EC-F775-544D-F64C-005804155B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3" name="Flecha: pentágono 12">
              <a:extLst>
                <a:ext uri="{FF2B5EF4-FFF2-40B4-BE49-F238E27FC236}">
                  <a16:creationId xmlns:a16="http://schemas.microsoft.com/office/drawing/2014/main" id="{84B18080-35AC-21EC-1FB0-9464184B7853}"/>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DDB19AA7-577C-57F6-8FE2-5561610BB7BD}"/>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Resumen</a:t>
              </a:r>
            </a:p>
          </p:txBody>
        </p:sp>
      </p:grpSp>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84655" y="3564002"/>
            <a:ext cx="6358318" cy="1077218"/>
          </a:xfrm>
          <a:prstGeom prst="rect">
            <a:avLst/>
          </a:prstGeom>
        </p:spPr>
        <p:txBody>
          <a:bodyPr wrap="square">
            <a:spAutoFit/>
          </a:bodyPr>
          <a:lstStyle/>
          <a:p>
            <a:pPr algn="ctr"/>
            <a:r>
              <a:rPr lang="es-ES" sz="3200" dirty="0">
                <a:solidFill>
                  <a:schemeClr val="accent4">
                    <a:lumMod val="75000"/>
                  </a:schemeClr>
                </a:solidFill>
                <a:latin typeface="Eras Demi ITC" panose="020B0805030504020804" pitchFamily="34" charset="0"/>
              </a:rPr>
              <a:t>¡Decido pedir a Dios un corazón arrepentido y cambiar mi vida!</a:t>
            </a:r>
            <a:endParaRPr lang="es-MX" sz="32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94850" y="696979"/>
            <a:ext cx="6448123" cy="2554545"/>
          </a:xfrm>
          <a:prstGeom prst="rect">
            <a:avLst/>
          </a:prstGeom>
        </p:spPr>
        <p:txBody>
          <a:bodyPr wrap="square">
            <a:spAutoFit/>
          </a:bodyPr>
          <a:lstStyle/>
          <a:p>
            <a:pPr algn="ctr"/>
            <a:r>
              <a:rPr lang="es-ES" sz="3200" dirty="0">
                <a:solidFill>
                  <a:schemeClr val="accent2">
                    <a:lumMod val="75000"/>
                  </a:schemeClr>
                </a:solidFill>
                <a:latin typeface="Eras Bold ITC" panose="020B0907030504020204" pitchFamily="34" charset="0"/>
              </a:rPr>
              <a:t>Creo que el verdadero arrepentimiento implica reconocer mi pecado y apartarme de él con la ayuda de Dios.</a:t>
            </a:r>
            <a:endParaRPr lang="es-MX" sz="3200" dirty="0">
              <a:solidFill>
                <a:schemeClr val="accent2">
                  <a:lumMod val="75000"/>
                </a:schemeClr>
              </a:solidFill>
              <a:latin typeface="Eras Bold ITC" panose="020B0907030504020204" pitchFamily="34" charset="0"/>
            </a:endParaRPr>
          </a:p>
        </p:txBody>
      </p:sp>
      <p:grpSp>
        <p:nvGrpSpPr>
          <p:cNvPr id="5" name="Grupo 4">
            <a:extLst>
              <a:ext uri="{FF2B5EF4-FFF2-40B4-BE49-F238E27FC236}">
                <a16:creationId xmlns:a16="http://schemas.microsoft.com/office/drawing/2014/main" id="{11D5884E-BC2B-AD1B-D2E1-078CB159244F}"/>
              </a:ext>
            </a:extLst>
          </p:cNvPr>
          <p:cNvGrpSpPr/>
          <p:nvPr/>
        </p:nvGrpSpPr>
        <p:grpSpPr>
          <a:xfrm>
            <a:off x="-20260" y="5739006"/>
            <a:ext cx="12212260" cy="1118994"/>
            <a:chOff x="-20260" y="5755657"/>
            <a:chExt cx="12212260" cy="1118994"/>
          </a:xfrm>
        </p:grpSpPr>
        <p:sp>
          <p:nvSpPr>
            <p:cNvPr id="6" name="CuadroTexto 5">
              <a:extLst>
                <a:ext uri="{FF2B5EF4-FFF2-40B4-BE49-F238E27FC236}">
                  <a16:creationId xmlns:a16="http://schemas.microsoft.com/office/drawing/2014/main" id="{FC63DB93-AC8E-7E92-5EB4-34D3403E490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E465ABC5-E65C-FE6E-300A-8B675529115A}"/>
                </a:ext>
              </a:extLst>
            </p:cNvPr>
            <p:cNvSpPr txBox="1">
              <a:spLocks/>
            </p:cNvSpPr>
            <p:nvPr/>
          </p:nvSpPr>
          <p:spPr>
            <a:xfrm>
              <a:off x="3108793" y="6068135"/>
              <a:ext cx="582709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43C6B3C1-CFA6-26A8-9D0A-A2E9A397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BC265D23-AFF7-628B-A72A-E26CBB9EBA6A}"/>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53AD3EBE-7E53-B5D5-8759-6933C8740CA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Decisión </a:t>
              </a:r>
            </a:p>
          </p:txBody>
        </p:sp>
      </p:grpSp>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3"/>
          <a:stretch>
            <a:fillRect/>
          </a:stretch>
        </p:blipFill>
        <p:spPr>
          <a:xfrm>
            <a:off x="6191250" y="2363021"/>
            <a:ext cx="4005419" cy="652329"/>
          </a:xfrm>
          <a:prstGeom prst="rect">
            <a:avLst/>
          </a:prstGeom>
        </p:spPr>
      </p:pic>
      <p:grpSp>
        <p:nvGrpSpPr>
          <p:cNvPr id="11" name="Grupo 10">
            <a:extLst>
              <a:ext uri="{FF2B5EF4-FFF2-40B4-BE49-F238E27FC236}">
                <a16:creationId xmlns:a16="http://schemas.microsoft.com/office/drawing/2014/main" id="{DC0CC2E2-B2AE-6F54-5234-A5028AF371F9}"/>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1D4ECD46-E849-AF72-85FC-8A03C8DFEF1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AD9376AF-6F4A-10F4-FDAB-351C99740896}"/>
                </a:ext>
              </a:extLst>
            </p:cNvPr>
            <p:cNvSpPr txBox="1">
              <a:spLocks/>
            </p:cNvSpPr>
            <p:nvPr/>
          </p:nvSpPr>
          <p:spPr>
            <a:xfrm>
              <a:off x="3178452" y="5898766"/>
              <a:ext cx="6357324" cy="483512"/>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“Hoy más que nunca, la fidelidad se aferra a la promesa”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4FBD01A4-F0B8-5CC4-817E-E8E503390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7722BEFD-2D2B-28F5-C78D-8CC4574A6E6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17FB573-8C92-6E66-94A0-0694E5603B3E}"/>
                </a:ext>
              </a:extLst>
            </p:cNvPr>
            <p:cNvSpPr txBox="1">
              <a:spLocks/>
            </p:cNvSpPr>
            <p:nvPr/>
          </p:nvSpPr>
          <p:spPr>
            <a:xfrm>
              <a:off x="93518" y="6087307"/>
              <a:ext cx="2608117"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Mayordomía</a:t>
              </a:r>
            </a:p>
          </p:txBody>
        </p:sp>
      </p:grpSp>
      <p:sp>
        <p:nvSpPr>
          <p:cNvPr id="17" name="Título 1">
            <a:extLst>
              <a:ext uri="{FF2B5EF4-FFF2-40B4-BE49-F238E27FC236}">
                <a16:creationId xmlns:a16="http://schemas.microsoft.com/office/drawing/2014/main" id="{92AFD155-8D2E-B639-7991-31B7D92B360E}"/>
              </a:ext>
            </a:extLst>
          </p:cNvPr>
          <p:cNvSpPr txBox="1">
            <a:spLocks/>
          </p:cNvSpPr>
          <p:nvPr/>
        </p:nvSpPr>
        <p:spPr>
          <a:xfrm>
            <a:off x="3265681" y="6174186"/>
            <a:ext cx="6357324" cy="4835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Malaquías 3:10</a:t>
            </a:r>
            <a:endParaRPr lang="es-EC"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1276496</TotalTime>
  <Words>1796</Words>
  <Application>Microsoft Office PowerPoint</Application>
  <PresentationFormat>Panorámica</PresentationFormat>
  <Paragraphs>147</Paragraphs>
  <Slides>21</Slides>
  <Notes>17</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21</vt:i4>
      </vt:variant>
    </vt:vector>
  </HeadingPairs>
  <TitlesOfParts>
    <vt:vector size="41" baseType="lpstr">
      <vt:lpstr>Actay Wide Bd</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Secretaría Unión Ecuatoriana</cp:lastModifiedBy>
  <cp:revision>10356</cp:revision>
  <dcterms:created xsi:type="dcterms:W3CDTF">2017-06-02T15:34:13Z</dcterms:created>
  <dcterms:modified xsi:type="dcterms:W3CDTF">2026-07-17T15:13:07Z</dcterms:modified>
</cp:coreProperties>
</file>