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sldIdLst>
    <p:sldId id="395" r:id="rId2"/>
    <p:sldId id="256" r:id="rId3"/>
    <p:sldId id="340" r:id="rId4"/>
    <p:sldId id="544" r:id="rId5"/>
    <p:sldId id="392" r:id="rId6"/>
    <p:sldId id="274" r:id="rId7"/>
    <p:sldId id="551" r:id="rId8"/>
    <p:sldId id="557" r:id="rId9"/>
    <p:sldId id="571" r:id="rId10"/>
    <p:sldId id="550" r:id="rId11"/>
    <p:sldId id="558" r:id="rId12"/>
    <p:sldId id="565" r:id="rId13"/>
    <p:sldId id="538" r:id="rId14"/>
    <p:sldId id="572" r:id="rId15"/>
    <p:sldId id="573" r:id="rId16"/>
    <p:sldId id="566" r:id="rId17"/>
    <p:sldId id="276" r:id="rId18"/>
    <p:sldId id="265" r:id="rId19"/>
    <p:sldId id="393" r:id="rId20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ffre Castro Martinez" initials="JCM" lastIdx="4" clrIdx="0">
    <p:extLst>
      <p:ext uri="{19B8F6BF-5375-455C-9EA6-DF929625EA0E}">
        <p15:presenceInfo xmlns:p15="http://schemas.microsoft.com/office/powerpoint/2012/main" userId="096c435c7e837a1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EFE6"/>
    <a:srgbClr val="B07A3C"/>
    <a:srgbClr val="9B672D"/>
    <a:srgbClr val="AC6E32"/>
    <a:srgbClr val="FF8D6D"/>
    <a:srgbClr val="0A2560"/>
    <a:srgbClr val="FCF7F3"/>
    <a:srgbClr val="F6E1B9"/>
    <a:srgbClr val="D2C0B2"/>
    <a:srgbClr val="F9EB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3725" autoAdjust="0"/>
  </p:normalViewPr>
  <p:slideViewPr>
    <p:cSldViewPr snapToGrid="0">
      <p:cViewPr varScale="1">
        <p:scale>
          <a:sx n="79" d="100"/>
          <a:sy n="79" d="100"/>
        </p:scale>
        <p:origin x="763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2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777566-25ED-412B-861E-9EE5B3378A4C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9FE0E7E2-2306-4D30-8B1E-D8550239466C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La describió como una guerra espiritual contra Satanás y las fuerzas del mal; para enfrentar esta batalla, Dios provee toda la armadura espiritual: la verdad, la justicia, el evangelio de la paz, la fe, la salvación, la Palabra de Dios y la oración…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547029D3-1894-4B97-9B3E-8604F299C197}" type="par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406E7E5E-BF35-41CD-BF9B-7686AD08621C}" type="sib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192C7ED2-B2D5-4443-809D-5F559B26B541}">
      <dgm:prSet custT="1"/>
      <dgm:spPr/>
      <dgm:t>
        <a:bodyPr/>
        <a:lstStyle/>
        <a:p>
          <a:r>
            <a:rPr lang="es-MX" sz="2200" dirty="0">
              <a:latin typeface="Bw Modelica" panose="00000600000000000000" pitchFamily="50" charset="0"/>
            </a:rPr>
            <a:t>…</a:t>
          </a:r>
          <a:r>
            <a:rPr lang="es-ES" sz="2200" dirty="0">
              <a:latin typeface="Bw Modelica" panose="00000600000000000000" pitchFamily="50" charset="0"/>
            </a:rPr>
            <a:t>revestido con esta armadura, el cristiano puede resistir las asechanzas del enemigo y obtener la victoria mediante el poder de Cristo, quien ya venció a Satanás y capacita a sus hijos para permanecer fieles hasta alcanzar la victoria eterna.</a:t>
          </a:r>
          <a:endParaRPr lang="es-MX" sz="2200" dirty="0">
            <a:latin typeface="Bw Modelica" panose="00000600000000000000" pitchFamily="50" charset="0"/>
          </a:endParaRPr>
        </a:p>
      </dgm:t>
    </dgm:pt>
    <dgm:pt modelId="{A44E4190-14D7-4FF6-9452-38F7D322DDE8}" type="sibTrans" cxnId="{01BB7CEB-D76C-4AE2-B2FF-5E93FF174845}">
      <dgm:prSet/>
      <dgm:spPr/>
      <dgm:t>
        <a:bodyPr/>
        <a:lstStyle/>
        <a:p>
          <a:endParaRPr lang="es-EC"/>
        </a:p>
      </dgm:t>
    </dgm:pt>
    <dgm:pt modelId="{F2EA614B-C2E0-455D-965C-E4F395BD4410}" type="parTrans" cxnId="{01BB7CEB-D76C-4AE2-B2FF-5E93FF174845}">
      <dgm:prSet/>
      <dgm:spPr/>
      <dgm:t>
        <a:bodyPr/>
        <a:lstStyle/>
        <a:p>
          <a:endParaRPr lang="es-EC"/>
        </a:p>
      </dgm:t>
    </dgm:pt>
    <dgm:pt modelId="{0FCAC325-AD87-4A69-B81C-C68275993DBD}" type="pres">
      <dgm:prSet presAssocID="{DE777566-25ED-412B-861E-9EE5B3378A4C}" presName="Name0" presStyleCnt="0">
        <dgm:presLayoutVars>
          <dgm:dir/>
          <dgm:animLvl val="lvl"/>
          <dgm:resizeHandles val="exact"/>
        </dgm:presLayoutVars>
      </dgm:prSet>
      <dgm:spPr/>
    </dgm:pt>
    <dgm:pt modelId="{20B4C646-CE88-4AD9-93A0-2D6BC2E4E295}" type="pres">
      <dgm:prSet presAssocID="{9FE0E7E2-2306-4D30-8B1E-D8550239466C}" presName="linNode" presStyleCnt="0"/>
      <dgm:spPr/>
    </dgm:pt>
    <dgm:pt modelId="{B5B979D6-9A95-4334-8192-27D4B6821665}" type="pres">
      <dgm:prSet presAssocID="{9FE0E7E2-2306-4D30-8B1E-D8550239466C}" presName="parentText" presStyleLbl="node1" presStyleIdx="0" presStyleCnt="2" custScaleX="277778" custScaleY="44555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8BD5711D-DA11-492A-8B87-B10214880C24}" type="pres">
      <dgm:prSet presAssocID="{406E7E5E-BF35-41CD-BF9B-7686AD08621C}" presName="sp" presStyleCnt="0"/>
      <dgm:spPr/>
    </dgm:pt>
    <dgm:pt modelId="{5F748A48-C20E-4D3D-B63A-7679AEB9BBD0}" type="pres">
      <dgm:prSet presAssocID="{192C7ED2-B2D5-4443-809D-5F559B26B541}" presName="linNode" presStyleCnt="0"/>
      <dgm:spPr/>
    </dgm:pt>
    <dgm:pt modelId="{DE88F729-003C-480C-B2C6-A764B77E9997}" type="pres">
      <dgm:prSet presAssocID="{192C7ED2-B2D5-4443-809D-5F559B26B541}" presName="parentText" presStyleLbl="node1" presStyleIdx="1" presStyleCnt="2" custScaleX="277778" custScaleY="43017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</dgm:ptLst>
  <dgm:cxnLst>
    <dgm:cxn modelId="{D7FD405D-C5E4-4A37-8426-ABC3D0B84438}" type="presOf" srcId="{DE777566-25ED-412B-861E-9EE5B3378A4C}" destId="{0FCAC325-AD87-4A69-B81C-C68275993DBD}" srcOrd="0" destOrd="0" presId="urn:microsoft.com/office/officeart/2005/8/layout/vList5"/>
    <dgm:cxn modelId="{2310444C-F53F-4E73-BB51-987C69B04206}" type="presOf" srcId="{192C7ED2-B2D5-4443-809D-5F559B26B541}" destId="{DE88F729-003C-480C-B2C6-A764B77E9997}" srcOrd="0" destOrd="0" presId="urn:microsoft.com/office/officeart/2005/8/layout/vList5"/>
    <dgm:cxn modelId="{7689176E-CF0F-43EE-84F8-25513C99545E}" type="presOf" srcId="{9FE0E7E2-2306-4D30-8B1E-D8550239466C}" destId="{B5B979D6-9A95-4334-8192-27D4B6821665}" srcOrd="0" destOrd="0" presId="urn:microsoft.com/office/officeart/2005/8/layout/vList5"/>
    <dgm:cxn modelId="{889BAC53-2031-4826-B53E-1BFA8859E8A4}" srcId="{DE777566-25ED-412B-861E-9EE5B3378A4C}" destId="{9FE0E7E2-2306-4D30-8B1E-D8550239466C}" srcOrd="0" destOrd="0" parTransId="{547029D3-1894-4B97-9B3E-8604F299C197}" sibTransId="{406E7E5E-BF35-41CD-BF9B-7686AD08621C}"/>
    <dgm:cxn modelId="{01BB7CEB-D76C-4AE2-B2FF-5E93FF174845}" srcId="{DE777566-25ED-412B-861E-9EE5B3378A4C}" destId="{192C7ED2-B2D5-4443-809D-5F559B26B541}" srcOrd="1" destOrd="0" parTransId="{F2EA614B-C2E0-455D-965C-E4F395BD4410}" sibTransId="{A44E4190-14D7-4FF6-9452-38F7D322DDE8}"/>
    <dgm:cxn modelId="{91EC8875-3671-4BC5-8D57-9676FC9B4FF5}" type="presParOf" srcId="{0FCAC325-AD87-4A69-B81C-C68275993DBD}" destId="{20B4C646-CE88-4AD9-93A0-2D6BC2E4E295}" srcOrd="0" destOrd="0" presId="urn:microsoft.com/office/officeart/2005/8/layout/vList5"/>
    <dgm:cxn modelId="{7BBB4905-273E-41D1-A12C-1968AE726E33}" type="presParOf" srcId="{20B4C646-CE88-4AD9-93A0-2D6BC2E4E295}" destId="{B5B979D6-9A95-4334-8192-27D4B6821665}" srcOrd="0" destOrd="0" presId="urn:microsoft.com/office/officeart/2005/8/layout/vList5"/>
    <dgm:cxn modelId="{41FF5E1B-CA75-45EA-B095-C6172FD435D6}" type="presParOf" srcId="{0FCAC325-AD87-4A69-B81C-C68275993DBD}" destId="{8BD5711D-DA11-492A-8B87-B10214880C24}" srcOrd="1" destOrd="0" presId="urn:microsoft.com/office/officeart/2005/8/layout/vList5"/>
    <dgm:cxn modelId="{366D5F45-26F7-4348-B0A4-5CC55D4EC0DD}" type="presParOf" srcId="{0FCAC325-AD87-4A69-B81C-C68275993DBD}" destId="{5F748A48-C20E-4D3D-B63A-7679AEB9BBD0}" srcOrd="2" destOrd="0" presId="urn:microsoft.com/office/officeart/2005/8/layout/vList5"/>
    <dgm:cxn modelId="{F4CF4895-E393-460D-9119-C0CFCE4394E7}" type="presParOf" srcId="{5F748A48-C20E-4D3D-B63A-7679AEB9BBD0}" destId="{DE88F729-003C-480C-B2C6-A764B77E999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621E3F7-A84A-45D1-AC91-1A8F7298FF3E}" type="doc">
      <dgm:prSet loTypeId="urn:microsoft.com/office/officeart/2005/8/layout/hProcess9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MX"/>
        </a:p>
      </dgm:t>
    </dgm:pt>
    <dgm:pt modelId="{36FC5A01-75A4-4B23-831B-F714FBDE6DD7}">
      <dgm:prSet phldrT="[Texto]" phldr="0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La firmeza espiritual no se alcanza por determinación humana, sino mediante una rendición de la voluntad a Dios; entonces, Cristo obra en el creyente…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E0C2A7EA-8BC3-4437-95BF-5B372442165B}" type="parTrans" cxnId="{D72E74E4-E0A6-4D41-869E-A36B07110BC3}">
      <dgm:prSet/>
      <dgm:spPr/>
      <dgm:t>
        <a:bodyPr/>
        <a:lstStyle/>
        <a:p>
          <a:endParaRPr lang="es-MX" sz="2200">
            <a:latin typeface="Bw Modelica" panose="00000600000000000000" pitchFamily="50" charset="0"/>
          </a:endParaRPr>
        </a:p>
      </dgm:t>
    </dgm:pt>
    <dgm:pt modelId="{6F120C9F-A9D1-4AE7-9F29-806477AAE3F5}" type="sibTrans" cxnId="{D72E74E4-E0A6-4D41-869E-A36B07110BC3}">
      <dgm:prSet/>
      <dgm:spPr/>
      <dgm:t>
        <a:bodyPr/>
        <a:lstStyle/>
        <a:p>
          <a:endParaRPr lang="es-MX" sz="2200">
            <a:latin typeface="Bw Modelica" panose="00000600000000000000" pitchFamily="50" charset="0"/>
          </a:endParaRPr>
        </a:p>
      </dgm:t>
    </dgm:pt>
    <dgm:pt modelId="{7A034F26-26B1-40D8-8D37-E11283B60F2D}">
      <dgm:prSet phldrT="[Texto]" phldr="0" custT="1"/>
      <dgm:spPr/>
      <dgm:t>
        <a:bodyPr/>
        <a:lstStyle/>
        <a:p>
          <a:r>
            <a:rPr lang="es-MX" sz="2200" dirty="0">
              <a:latin typeface="Bw Modelica" panose="00000600000000000000" pitchFamily="50" charset="0"/>
            </a:rPr>
            <a:t>…</a:t>
          </a:r>
          <a:r>
            <a:rPr lang="es-ES" sz="2200" dirty="0">
              <a:latin typeface="Bw Modelica" panose="00000600000000000000" pitchFamily="50" charset="0"/>
            </a:rPr>
            <a:t>quien deja de confiar en sus propias fuerzas y pasa a depender del poder divino, </a:t>
          </a:r>
          <a:r>
            <a:rPr lang="es-EC" sz="2200" dirty="0">
              <a:latin typeface="Bw Modelica" panose="00000600000000000000" pitchFamily="50" charset="0"/>
            </a:rPr>
            <a:t>recibiendo la fortaleza para permanecer fiel a los principios</a:t>
          </a:r>
          <a:r>
            <a:rPr lang="es-ES" sz="2200" dirty="0">
              <a:latin typeface="Bw Modelica" panose="00000600000000000000" pitchFamily="50" charset="0"/>
            </a:rPr>
            <a:t>.</a:t>
          </a:r>
          <a:endParaRPr lang="es-MX" sz="2200" dirty="0">
            <a:latin typeface="Bw Modelica" panose="00000600000000000000" pitchFamily="50" charset="0"/>
          </a:endParaRPr>
        </a:p>
      </dgm:t>
    </dgm:pt>
    <dgm:pt modelId="{BE0433E7-51AD-44AA-8182-10B7ABD39179}" type="parTrans" cxnId="{DA4914A1-57D7-486B-8935-C7B8866DC842}">
      <dgm:prSet/>
      <dgm:spPr/>
      <dgm:t>
        <a:bodyPr/>
        <a:lstStyle/>
        <a:p>
          <a:endParaRPr lang="es-MX" sz="2200">
            <a:latin typeface="Bw Modelica" panose="00000600000000000000" pitchFamily="50" charset="0"/>
          </a:endParaRPr>
        </a:p>
      </dgm:t>
    </dgm:pt>
    <dgm:pt modelId="{501FB197-E7CA-433D-8432-3C6FC6A1776C}" type="sibTrans" cxnId="{DA4914A1-57D7-486B-8935-C7B8866DC842}">
      <dgm:prSet/>
      <dgm:spPr/>
      <dgm:t>
        <a:bodyPr/>
        <a:lstStyle/>
        <a:p>
          <a:endParaRPr lang="es-MX" sz="2200">
            <a:latin typeface="Bw Modelica" panose="00000600000000000000" pitchFamily="50" charset="0"/>
          </a:endParaRPr>
        </a:p>
      </dgm:t>
    </dgm:pt>
    <dgm:pt modelId="{533DFC4A-0FCD-413F-8BE2-D11434CE97F4}" type="pres">
      <dgm:prSet presAssocID="{3621E3F7-A84A-45D1-AC91-1A8F7298FF3E}" presName="CompostProcess" presStyleCnt="0">
        <dgm:presLayoutVars>
          <dgm:dir/>
          <dgm:resizeHandles val="exact"/>
        </dgm:presLayoutVars>
      </dgm:prSet>
      <dgm:spPr/>
    </dgm:pt>
    <dgm:pt modelId="{9142F382-AA36-4775-9D98-29EB32F5D32C}" type="pres">
      <dgm:prSet presAssocID="{3621E3F7-A84A-45D1-AC91-1A8F7298FF3E}" presName="arrow" presStyleLbl="bgShp" presStyleIdx="0" presStyleCnt="1"/>
      <dgm:spPr/>
    </dgm:pt>
    <dgm:pt modelId="{D2840A6D-1566-4ED8-BE5B-54CC594CCE39}" type="pres">
      <dgm:prSet presAssocID="{3621E3F7-A84A-45D1-AC91-1A8F7298FF3E}" presName="linearProcess" presStyleCnt="0"/>
      <dgm:spPr/>
    </dgm:pt>
    <dgm:pt modelId="{5BEB2F3E-5414-45C4-BB95-47CFFED77BFE}" type="pres">
      <dgm:prSet presAssocID="{36FC5A01-75A4-4B23-831B-F714FBDE6DD7}" presName="textNode" presStyleLbl="node1" presStyleIdx="0" presStyleCnt="2" custScaleX="103676" custScaleY="119917">
        <dgm:presLayoutVars>
          <dgm:bulletEnabled val="1"/>
        </dgm:presLayoutVars>
      </dgm:prSet>
      <dgm:spPr/>
    </dgm:pt>
    <dgm:pt modelId="{77AB053F-C6CF-45E4-9C05-983FA1F6558A}" type="pres">
      <dgm:prSet presAssocID="{6F120C9F-A9D1-4AE7-9F29-806477AAE3F5}" presName="sibTrans" presStyleCnt="0"/>
      <dgm:spPr/>
    </dgm:pt>
    <dgm:pt modelId="{B69CEAF2-3B3E-4B26-BEDB-7F2009603968}" type="pres">
      <dgm:prSet presAssocID="{7A034F26-26B1-40D8-8D37-E11283B60F2D}" presName="textNode" presStyleLbl="node1" presStyleIdx="1" presStyleCnt="2" custScaleX="103326" custScaleY="119917">
        <dgm:presLayoutVars>
          <dgm:bulletEnabled val="1"/>
        </dgm:presLayoutVars>
      </dgm:prSet>
      <dgm:spPr/>
    </dgm:pt>
  </dgm:ptLst>
  <dgm:cxnLst>
    <dgm:cxn modelId="{31390E22-35E0-4513-9218-72B4722C153D}" type="presOf" srcId="{3621E3F7-A84A-45D1-AC91-1A8F7298FF3E}" destId="{533DFC4A-0FCD-413F-8BE2-D11434CE97F4}" srcOrd="0" destOrd="0" presId="urn:microsoft.com/office/officeart/2005/8/layout/hProcess9"/>
    <dgm:cxn modelId="{DA4914A1-57D7-486B-8935-C7B8866DC842}" srcId="{3621E3F7-A84A-45D1-AC91-1A8F7298FF3E}" destId="{7A034F26-26B1-40D8-8D37-E11283B60F2D}" srcOrd="1" destOrd="0" parTransId="{BE0433E7-51AD-44AA-8182-10B7ABD39179}" sibTransId="{501FB197-E7CA-433D-8432-3C6FC6A1776C}"/>
    <dgm:cxn modelId="{BA57EFA4-CE3E-438D-8C9B-F20DDD670E61}" type="presOf" srcId="{36FC5A01-75A4-4B23-831B-F714FBDE6DD7}" destId="{5BEB2F3E-5414-45C4-BB95-47CFFED77BFE}" srcOrd="0" destOrd="0" presId="urn:microsoft.com/office/officeart/2005/8/layout/hProcess9"/>
    <dgm:cxn modelId="{D7B6EBA8-0F5E-4061-972A-FA014261EB4C}" type="presOf" srcId="{7A034F26-26B1-40D8-8D37-E11283B60F2D}" destId="{B69CEAF2-3B3E-4B26-BEDB-7F2009603968}" srcOrd="0" destOrd="0" presId="urn:microsoft.com/office/officeart/2005/8/layout/hProcess9"/>
    <dgm:cxn modelId="{D72E74E4-E0A6-4D41-869E-A36B07110BC3}" srcId="{3621E3F7-A84A-45D1-AC91-1A8F7298FF3E}" destId="{36FC5A01-75A4-4B23-831B-F714FBDE6DD7}" srcOrd="0" destOrd="0" parTransId="{E0C2A7EA-8BC3-4437-95BF-5B372442165B}" sibTransId="{6F120C9F-A9D1-4AE7-9F29-806477AAE3F5}"/>
    <dgm:cxn modelId="{68272674-B23C-4FFE-B4E4-32C9E5DBCA10}" type="presParOf" srcId="{533DFC4A-0FCD-413F-8BE2-D11434CE97F4}" destId="{9142F382-AA36-4775-9D98-29EB32F5D32C}" srcOrd="0" destOrd="0" presId="urn:microsoft.com/office/officeart/2005/8/layout/hProcess9"/>
    <dgm:cxn modelId="{793FBFCC-90A3-46F2-A4A3-79D4608E37FC}" type="presParOf" srcId="{533DFC4A-0FCD-413F-8BE2-D11434CE97F4}" destId="{D2840A6D-1566-4ED8-BE5B-54CC594CCE39}" srcOrd="1" destOrd="0" presId="urn:microsoft.com/office/officeart/2005/8/layout/hProcess9"/>
    <dgm:cxn modelId="{F162C64B-5B83-4C00-BA4B-6CD129AAEE8A}" type="presParOf" srcId="{D2840A6D-1566-4ED8-BE5B-54CC594CCE39}" destId="{5BEB2F3E-5414-45C4-BB95-47CFFED77BFE}" srcOrd="0" destOrd="0" presId="urn:microsoft.com/office/officeart/2005/8/layout/hProcess9"/>
    <dgm:cxn modelId="{63919BDB-89A6-48FF-9AD3-6B5F1A48D0A3}" type="presParOf" srcId="{D2840A6D-1566-4ED8-BE5B-54CC594CCE39}" destId="{77AB053F-C6CF-45E4-9C05-983FA1F6558A}" srcOrd="1" destOrd="0" presId="urn:microsoft.com/office/officeart/2005/8/layout/hProcess9"/>
    <dgm:cxn modelId="{1775D5D8-26C7-4D18-90DC-BF78F9FFD44C}" type="presParOf" srcId="{D2840A6D-1566-4ED8-BE5B-54CC594CCE39}" destId="{B69CEAF2-3B3E-4B26-BEDB-7F2009603968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5585B9-5191-41D8-B789-C1E50EAFF424}" type="doc">
      <dgm:prSet loTypeId="urn:microsoft.com/office/officeart/2005/8/layout/lProcess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D523F6B8-358B-44AC-A810-FD6247CC385D}">
      <dgm:prSet phldrT="[Texto]" custT="1"/>
      <dgm:spPr/>
      <dgm:t>
        <a:bodyPr/>
        <a:lstStyle/>
        <a:p>
          <a:pPr algn="ctr"/>
          <a:r>
            <a:rPr lang="es-ES" sz="2200" dirty="0">
              <a:latin typeface="Bw Modelica" panose="00000600000000000000" pitchFamily="50" charset="0"/>
            </a:rPr>
            <a:t>Satanás está tratando de obtener dominio completo sobre el corazón/mente, él sabe que quien controla la mente y la voluntad influye en toda la conducta de la persona.…</a:t>
          </a:r>
          <a:endParaRPr lang="es-MX" sz="2200" dirty="0">
            <a:latin typeface="Bw Modelica" panose="00000600000000000000" pitchFamily="50" charset="0"/>
          </a:endParaRPr>
        </a:p>
      </dgm:t>
    </dgm:pt>
    <dgm:pt modelId="{8D91D29A-85F1-4218-9ADE-11BE674AB9D3}" type="parTrans" cxnId="{1E70C8BA-34BA-4AAA-B514-A2F81077E86B}">
      <dgm:prSet/>
      <dgm:spPr/>
      <dgm:t>
        <a:bodyPr/>
        <a:lstStyle/>
        <a:p>
          <a:pPr algn="ctr"/>
          <a:endParaRPr lang="es-EC"/>
        </a:p>
      </dgm:t>
    </dgm:pt>
    <dgm:pt modelId="{5A22EDB5-7A50-4513-A330-869B54527BF6}" type="sibTrans" cxnId="{1E70C8BA-34BA-4AAA-B514-A2F81077E86B}">
      <dgm:prSet/>
      <dgm:spPr/>
      <dgm:t>
        <a:bodyPr/>
        <a:lstStyle/>
        <a:p>
          <a:pPr algn="ctr"/>
          <a:endParaRPr lang="es-EC"/>
        </a:p>
      </dgm:t>
    </dgm:pt>
    <dgm:pt modelId="{9BFF9D80-2D0C-41CF-964B-E286A72FCC51}">
      <dgm:prSet phldrT="[Texto]" custT="1"/>
      <dgm:spPr/>
      <dgm:t>
        <a:bodyPr/>
        <a:lstStyle/>
        <a:p>
          <a:pPr algn="ctr"/>
          <a:r>
            <a:rPr lang="es-MX" sz="2200" dirty="0">
              <a:latin typeface="Bw Modelica" panose="00000600000000000000" pitchFamily="50" charset="0"/>
            </a:rPr>
            <a:t>…por ello, se nos exhorta a </a:t>
          </a:r>
          <a:r>
            <a:rPr lang="es-ES" sz="2200" dirty="0">
              <a:latin typeface="Bw Modelica" panose="00000600000000000000" pitchFamily="50" charset="0"/>
            </a:rPr>
            <a:t>guardar el corazón, </a:t>
          </a:r>
          <a:r>
            <a:rPr lang="es-EC" sz="2200" dirty="0">
              <a:latin typeface="Bw Modelica" panose="00000600000000000000" pitchFamily="50" charset="0"/>
            </a:rPr>
            <a:t>vigilando cuidadosamente todo aquello que alimenta nuestra mente</a:t>
          </a:r>
          <a:r>
            <a:rPr lang="es-ES" sz="2200" dirty="0">
              <a:latin typeface="Bw Modelica" panose="00000600000000000000" pitchFamily="50" charset="0"/>
            </a:rPr>
            <a:t>: lo que vemos, escuchamos, leemos y pensamos…</a:t>
          </a:r>
          <a:endParaRPr lang="es-MX" sz="2200" dirty="0">
            <a:latin typeface="Bw Modelica" panose="00000600000000000000" pitchFamily="50" charset="0"/>
          </a:endParaRPr>
        </a:p>
      </dgm:t>
    </dgm:pt>
    <dgm:pt modelId="{759648A7-BE2A-489B-83BC-6624FC028F99}" type="parTrans" cxnId="{92C16516-7478-4223-A803-09168DBB8A8F}">
      <dgm:prSet/>
      <dgm:spPr/>
      <dgm:t>
        <a:bodyPr/>
        <a:lstStyle/>
        <a:p>
          <a:pPr algn="ctr"/>
          <a:endParaRPr lang="es-EC"/>
        </a:p>
      </dgm:t>
    </dgm:pt>
    <dgm:pt modelId="{3A8B0B8F-F69F-4E1B-B1DC-2CBAA71E93C6}" type="sibTrans" cxnId="{92C16516-7478-4223-A803-09168DBB8A8F}">
      <dgm:prSet/>
      <dgm:spPr/>
      <dgm:t>
        <a:bodyPr/>
        <a:lstStyle/>
        <a:p>
          <a:pPr algn="ctr"/>
          <a:endParaRPr lang="es-EC"/>
        </a:p>
      </dgm:t>
    </dgm:pt>
    <dgm:pt modelId="{A5451605-FFCB-4F3A-B27F-BFE1F12EEB9E}">
      <dgm:prSet phldrT="[Texto]" custT="1"/>
      <dgm:spPr/>
      <dgm:t>
        <a:bodyPr/>
        <a:lstStyle/>
        <a:p>
          <a:pPr algn="ctr"/>
          <a:r>
            <a:rPr lang="es-MX" sz="2200" dirty="0">
              <a:latin typeface="Bw Modelica" panose="00000600000000000000" pitchFamily="50" charset="0"/>
            </a:rPr>
            <a:t>…</a:t>
          </a:r>
          <a:r>
            <a:rPr lang="es-ES" sz="2200" dirty="0">
              <a:latin typeface="Bw Modelica" panose="00000600000000000000" pitchFamily="50" charset="0"/>
            </a:rPr>
            <a:t>porque de ello brotan las decisiones y acciones de la vida, sin embargo, solo la gracia de Cristo puede renovarlo y mantenerlo firme frente a las tentaciones del enemigo.</a:t>
          </a:r>
          <a:endParaRPr lang="es-MX" sz="2200" dirty="0">
            <a:latin typeface="Bw Modelica" panose="00000600000000000000" pitchFamily="50" charset="0"/>
          </a:endParaRPr>
        </a:p>
      </dgm:t>
    </dgm:pt>
    <dgm:pt modelId="{B07448D3-FBA3-4B31-9D6F-CEE99F2E0724}" type="sibTrans" cxnId="{2005D028-4621-4076-A4DB-134833029C5E}">
      <dgm:prSet/>
      <dgm:spPr/>
      <dgm:t>
        <a:bodyPr/>
        <a:lstStyle/>
        <a:p>
          <a:pPr algn="ctr"/>
          <a:endParaRPr lang="es-EC"/>
        </a:p>
      </dgm:t>
    </dgm:pt>
    <dgm:pt modelId="{4B0A9E85-852F-49B5-B425-29B4EFBC39EE}" type="parTrans" cxnId="{2005D028-4621-4076-A4DB-134833029C5E}">
      <dgm:prSet/>
      <dgm:spPr/>
      <dgm:t>
        <a:bodyPr/>
        <a:lstStyle/>
        <a:p>
          <a:pPr algn="ctr"/>
          <a:endParaRPr lang="es-EC"/>
        </a:p>
      </dgm:t>
    </dgm:pt>
    <dgm:pt modelId="{568FB11E-DB13-43D3-859F-59EA27B96938}" type="pres">
      <dgm:prSet presAssocID="{3A5585B9-5191-41D8-B789-C1E50EAFF424}" presName="Name0" presStyleCnt="0">
        <dgm:presLayoutVars>
          <dgm:chPref val="3"/>
          <dgm:dir val="rev"/>
          <dgm:animLvl val="lvl"/>
          <dgm:resizeHandles/>
        </dgm:presLayoutVars>
      </dgm:prSet>
      <dgm:spPr/>
    </dgm:pt>
    <dgm:pt modelId="{98ED776C-D925-4192-B7D5-B14D411B3883}" type="pres">
      <dgm:prSet presAssocID="{D523F6B8-358B-44AC-A810-FD6247CC385D}" presName="horFlow" presStyleCnt="0"/>
      <dgm:spPr/>
    </dgm:pt>
    <dgm:pt modelId="{680B4DF0-7777-449B-8BC5-128CB95E23DF}" type="pres">
      <dgm:prSet presAssocID="{D523F6B8-358B-44AC-A810-FD6247CC385D}" presName="bigChev" presStyleLbl="node1" presStyleIdx="0" presStyleCnt="3" custScaleX="816962" custScaleY="508828"/>
      <dgm:spPr>
        <a:prstGeom prst="chevron">
          <a:avLst/>
        </a:prstGeom>
      </dgm:spPr>
    </dgm:pt>
    <dgm:pt modelId="{2A7820D1-5237-408E-8D35-9FAC00810E5C}" type="pres">
      <dgm:prSet presAssocID="{D523F6B8-358B-44AC-A810-FD6247CC385D}" presName="vSp" presStyleCnt="0"/>
      <dgm:spPr/>
    </dgm:pt>
    <dgm:pt modelId="{ED02BAAD-ECC8-4421-80F5-75069BCD4B26}" type="pres">
      <dgm:prSet presAssocID="{9BFF9D80-2D0C-41CF-964B-E286A72FCC51}" presName="horFlow" presStyleCnt="0"/>
      <dgm:spPr/>
    </dgm:pt>
    <dgm:pt modelId="{A56FA087-F3E2-4A96-8037-C4ACABD84949}" type="pres">
      <dgm:prSet presAssocID="{9BFF9D80-2D0C-41CF-964B-E286A72FCC51}" presName="bigChev" presStyleLbl="node1" presStyleIdx="1" presStyleCnt="3" custScaleX="816962" custScaleY="508828"/>
      <dgm:spPr>
        <a:prstGeom prst="chevron">
          <a:avLst/>
        </a:prstGeom>
      </dgm:spPr>
    </dgm:pt>
    <dgm:pt modelId="{16554D72-313F-489F-B3B2-604EBDBC8146}" type="pres">
      <dgm:prSet presAssocID="{9BFF9D80-2D0C-41CF-964B-E286A72FCC51}" presName="vSp" presStyleCnt="0"/>
      <dgm:spPr/>
    </dgm:pt>
    <dgm:pt modelId="{E0B18C5A-F7A1-4D2B-9F3A-33C30EDDA746}" type="pres">
      <dgm:prSet presAssocID="{A5451605-FFCB-4F3A-B27F-BFE1F12EEB9E}" presName="horFlow" presStyleCnt="0"/>
      <dgm:spPr/>
    </dgm:pt>
    <dgm:pt modelId="{EEABFEA6-5D8E-4B4B-B2C9-30FF763E556A}" type="pres">
      <dgm:prSet presAssocID="{A5451605-FFCB-4F3A-B27F-BFE1F12EEB9E}" presName="bigChev" presStyleLbl="node1" presStyleIdx="2" presStyleCnt="3" custScaleX="816962" custScaleY="508828"/>
      <dgm:spPr>
        <a:prstGeom prst="chevron">
          <a:avLst/>
        </a:prstGeom>
      </dgm:spPr>
    </dgm:pt>
  </dgm:ptLst>
  <dgm:cxnLst>
    <dgm:cxn modelId="{B4758314-A681-476A-8A13-224C5E415A9D}" type="presOf" srcId="{D523F6B8-358B-44AC-A810-FD6247CC385D}" destId="{680B4DF0-7777-449B-8BC5-128CB95E23DF}" srcOrd="0" destOrd="0" presId="urn:microsoft.com/office/officeart/2005/8/layout/lProcess3"/>
    <dgm:cxn modelId="{92C16516-7478-4223-A803-09168DBB8A8F}" srcId="{3A5585B9-5191-41D8-B789-C1E50EAFF424}" destId="{9BFF9D80-2D0C-41CF-964B-E286A72FCC51}" srcOrd="1" destOrd="0" parTransId="{759648A7-BE2A-489B-83BC-6624FC028F99}" sibTransId="{3A8B0B8F-F69F-4E1B-B1DC-2CBAA71E93C6}"/>
    <dgm:cxn modelId="{2005D028-4621-4076-A4DB-134833029C5E}" srcId="{3A5585B9-5191-41D8-B789-C1E50EAFF424}" destId="{A5451605-FFCB-4F3A-B27F-BFE1F12EEB9E}" srcOrd="2" destOrd="0" parTransId="{4B0A9E85-852F-49B5-B425-29B4EFBC39EE}" sibTransId="{B07448D3-FBA3-4B31-9D6F-CEE99F2E0724}"/>
    <dgm:cxn modelId="{B1CBF44F-808A-4421-9095-00DB6C697A33}" type="presOf" srcId="{9BFF9D80-2D0C-41CF-964B-E286A72FCC51}" destId="{A56FA087-F3E2-4A96-8037-C4ACABD84949}" srcOrd="0" destOrd="0" presId="urn:microsoft.com/office/officeart/2005/8/layout/lProcess3"/>
    <dgm:cxn modelId="{1E70C8BA-34BA-4AAA-B514-A2F81077E86B}" srcId="{3A5585B9-5191-41D8-B789-C1E50EAFF424}" destId="{D523F6B8-358B-44AC-A810-FD6247CC385D}" srcOrd="0" destOrd="0" parTransId="{8D91D29A-85F1-4218-9ADE-11BE674AB9D3}" sibTransId="{5A22EDB5-7A50-4513-A330-869B54527BF6}"/>
    <dgm:cxn modelId="{498ED1C0-B304-4D25-9CBD-58FDCE3B5365}" type="presOf" srcId="{3A5585B9-5191-41D8-B789-C1E50EAFF424}" destId="{568FB11E-DB13-43D3-859F-59EA27B96938}" srcOrd="0" destOrd="0" presId="urn:microsoft.com/office/officeart/2005/8/layout/lProcess3"/>
    <dgm:cxn modelId="{C5DC2BC7-E261-4AB6-A88F-9E84E6716027}" type="presOf" srcId="{A5451605-FFCB-4F3A-B27F-BFE1F12EEB9E}" destId="{EEABFEA6-5D8E-4B4B-B2C9-30FF763E556A}" srcOrd="0" destOrd="0" presId="urn:microsoft.com/office/officeart/2005/8/layout/lProcess3"/>
    <dgm:cxn modelId="{038E65F8-3DB7-4800-B542-A1ED1964D8B5}" type="presParOf" srcId="{568FB11E-DB13-43D3-859F-59EA27B96938}" destId="{98ED776C-D925-4192-B7D5-B14D411B3883}" srcOrd="0" destOrd="0" presId="urn:microsoft.com/office/officeart/2005/8/layout/lProcess3"/>
    <dgm:cxn modelId="{C8A58D7C-D5FE-490D-B6E8-7CCAE514FE61}" type="presParOf" srcId="{98ED776C-D925-4192-B7D5-B14D411B3883}" destId="{680B4DF0-7777-449B-8BC5-128CB95E23DF}" srcOrd="0" destOrd="0" presId="urn:microsoft.com/office/officeart/2005/8/layout/lProcess3"/>
    <dgm:cxn modelId="{64D3C741-CA71-47F6-95CA-98E701C484FB}" type="presParOf" srcId="{568FB11E-DB13-43D3-859F-59EA27B96938}" destId="{2A7820D1-5237-408E-8D35-9FAC00810E5C}" srcOrd="1" destOrd="0" presId="urn:microsoft.com/office/officeart/2005/8/layout/lProcess3"/>
    <dgm:cxn modelId="{0A483977-3097-4A96-A513-06A6EF94887A}" type="presParOf" srcId="{568FB11E-DB13-43D3-859F-59EA27B96938}" destId="{ED02BAAD-ECC8-4421-80F5-75069BCD4B26}" srcOrd="2" destOrd="0" presId="urn:microsoft.com/office/officeart/2005/8/layout/lProcess3"/>
    <dgm:cxn modelId="{6526EBC1-3B30-45B9-BA64-2A57B0140FD9}" type="presParOf" srcId="{ED02BAAD-ECC8-4421-80F5-75069BCD4B26}" destId="{A56FA087-F3E2-4A96-8037-C4ACABD84949}" srcOrd="0" destOrd="0" presId="urn:microsoft.com/office/officeart/2005/8/layout/lProcess3"/>
    <dgm:cxn modelId="{B3F1008D-38DB-474F-ABD0-7DB8EB6DBFC9}" type="presParOf" srcId="{568FB11E-DB13-43D3-859F-59EA27B96938}" destId="{16554D72-313F-489F-B3B2-604EBDBC8146}" srcOrd="3" destOrd="0" presId="urn:microsoft.com/office/officeart/2005/8/layout/lProcess3"/>
    <dgm:cxn modelId="{EFE858DD-C961-4C72-B8B5-0F0ABC36DDB6}" type="presParOf" srcId="{568FB11E-DB13-43D3-859F-59EA27B96938}" destId="{E0B18C5A-F7A1-4D2B-9F3A-33C30EDDA746}" srcOrd="4" destOrd="0" presId="urn:microsoft.com/office/officeart/2005/8/layout/lProcess3"/>
    <dgm:cxn modelId="{FB0378AB-C566-4A06-BADC-ED9545B5517E}" type="presParOf" srcId="{E0B18C5A-F7A1-4D2B-9F3A-33C30EDDA746}" destId="{EEABFEA6-5D8E-4B4B-B2C9-30FF763E556A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777566-25ED-412B-861E-9EE5B3378A4C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9FE0E7E2-2306-4D30-8B1E-D8550239466C}">
      <dgm:prSet phldrT="[Texto]" custT="1"/>
      <dgm:spPr/>
      <dgm:t>
        <a:bodyPr/>
        <a:lstStyle/>
        <a:p>
          <a:r>
            <a:rPr lang="es-ES" sz="2100" dirty="0">
              <a:latin typeface="Bw Modelica" panose="00000600000000000000" pitchFamily="50" charset="0"/>
            </a:rPr>
            <a:t>Para ser discípulo de Cristo es necesario renunciar a todo aquello que compita con el señorío de Dios en el corazón…</a:t>
          </a:r>
          <a:endParaRPr lang="es-MX" sz="2100" dirty="0">
            <a:latin typeface="Bw Modelica" panose="00000600000000000000" pitchFamily="50" charset="0"/>
          </a:endParaRPr>
        </a:p>
      </dgm:t>
    </dgm:pt>
    <dgm:pt modelId="{547029D3-1894-4B97-9B3E-8604F299C197}" type="parTrans" cxnId="{889BAC53-2031-4826-B53E-1BFA8859E8A4}">
      <dgm:prSet/>
      <dgm:spPr/>
      <dgm:t>
        <a:bodyPr/>
        <a:lstStyle/>
        <a:p>
          <a:endParaRPr lang="es-EC" sz="2100">
            <a:latin typeface="Bw Modelica" panose="00000600000000000000" pitchFamily="50" charset="0"/>
          </a:endParaRPr>
        </a:p>
      </dgm:t>
    </dgm:pt>
    <dgm:pt modelId="{406E7E5E-BF35-41CD-BF9B-7686AD08621C}" type="sibTrans" cxnId="{889BAC53-2031-4826-B53E-1BFA8859E8A4}">
      <dgm:prSet/>
      <dgm:spPr/>
      <dgm:t>
        <a:bodyPr/>
        <a:lstStyle/>
        <a:p>
          <a:endParaRPr lang="es-EC" sz="2100">
            <a:latin typeface="Bw Modelica" panose="00000600000000000000" pitchFamily="50" charset="0"/>
          </a:endParaRPr>
        </a:p>
      </dgm:t>
    </dgm:pt>
    <dgm:pt modelId="{D803A5E4-3217-46DD-8229-A3B19F0464D7}">
      <dgm:prSet phldrT="[Texto]" custT="1"/>
      <dgm:spPr/>
      <dgm:t>
        <a:bodyPr/>
        <a:lstStyle/>
        <a:p>
          <a:r>
            <a:rPr lang="es-ES" sz="2100" dirty="0">
              <a:latin typeface="Bw Modelica" panose="00000600000000000000" pitchFamily="50" charset="0"/>
            </a:rPr>
            <a:t>…esto incluye las riquezas, el orgullo, la ambición, los placeres, los afectos desordenados y cualquier cosa que impida una entrega total a Cristo.…</a:t>
          </a:r>
          <a:endParaRPr lang="es-EC" sz="2100" dirty="0">
            <a:latin typeface="Bw Modelica" panose="00000600000000000000" pitchFamily="50" charset="0"/>
          </a:endParaRPr>
        </a:p>
      </dgm:t>
    </dgm:pt>
    <dgm:pt modelId="{2E193F1C-9470-44DA-8CC6-8126117A15E9}" type="parTrans" cxnId="{89801891-3AD3-432E-BED4-D621747AE5C8}">
      <dgm:prSet/>
      <dgm:spPr/>
      <dgm:t>
        <a:bodyPr/>
        <a:lstStyle/>
        <a:p>
          <a:endParaRPr lang="es-EC" sz="2100">
            <a:latin typeface="Bw Modelica" panose="00000600000000000000" pitchFamily="50" charset="0"/>
          </a:endParaRPr>
        </a:p>
      </dgm:t>
    </dgm:pt>
    <dgm:pt modelId="{8054A7A7-2C65-4232-A11B-5224673DBAD0}" type="sibTrans" cxnId="{89801891-3AD3-432E-BED4-D621747AE5C8}">
      <dgm:prSet/>
      <dgm:spPr/>
      <dgm:t>
        <a:bodyPr/>
        <a:lstStyle/>
        <a:p>
          <a:endParaRPr lang="es-EC" sz="2100">
            <a:latin typeface="Bw Modelica" panose="00000600000000000000" pitchFamily="50" charset="0"/>
          </a:endParaRPr>
        </a:p>
      </dgm:t>
    </dgm:pt>
    <dgm:pt modelId="{2B76728A-097C-43F0-99EB-F0F00F7D8CD2}">
      <dgm:prSet custT="1"/>
      <dgm:spPr/>
      <dgm:t>
        <a:bodyPr/>
        <a:lstStyle/>
        <a:p>
          <a:r>
            <a:rPr lang="es-ES" sz="2100" dirty="0">
              <a:latin typeface="Bw Modelica" panose="00000600000000000000" pitchFamily="50" charset="0"/>
            </a:rPr>
            <a:t>…Jesús enseñó que nadie puede servir a dos señores; por ello, el verdadero discípulo rinde completamente su vida, sus posesiones y su voluntad al Señor.</a:t>
          </a:r>
          <a:endParaRPr lang="es-EC" sz="2100" dirty="0">
            <a:latin typeface="Bw Modelica" panose="00000600000000000000" pitchFamily="50" charset="0"/>
          </a:endParaRPr>
        </a:p>
      </dgm:t>
    </dgm:pt>
    <dgm:pt modelId="{B9019807-05DC-4754-9845-6148AA4805E2}" type="parTrans" cxnId="{212A07F0-C5C3-448D-8FAF-D4884EAA4879}">
      <dgm:prSet/>
      <dgm:spPr/>
      <dgm:t>
        <a:bodyPr/>
        <a:lstStyle/>
        <a:p>
          <a:endParaRPr lang="es-EC" sz="2100"/>
        </a:p>
      </dgm:t>
    </dgm:pt>
    <dgm:pt modelId="{859D0749-8C27-4EAB-8D26-43C66A495CE8}" type="sibTrans" cxnId="{212A07F0-C5C3-448D-8FAF-D4884EAA4879}">
      <dgm:prSet/>
      <dgm:spPr/>
      <dgm:t>
        <a:bodyPr/>
        <a:lstStyle/>
        <a:p>
          <a:endParaRPr lang="es-EC" sz="2100"/>
        </a:p>
      </dgm:t>
    </dgm:pt>
    <dgm:pt modelId="{0FCAC325-AD87-4A69-B81C-C68275993DBD}" type="pres">
      <dgm:prSet presAssocID="{DE777566-25ED-412B-861E-9EE5B3378A4C}" presName="Name0" presStyleCnt="0">
        <dgm:presLayoutVars>
          <dgm:dir/>
          <dgm:animLvl val="lvl"/>
          <dgm:resizeHandles val="exact"/>
        </dgm:presLayoutVars>
      </dgm:prSet>
      <dgm:spPr/>
    </dgm:pt>
    <dgm:pt modelId="{20B4C646-CE88-4AD9-93A0-2D6BC2E4E295}" type="pres">
      <dgm:prSet presAssocID="{9FE0E7E2-2306-4D30-8B1E-D8550239466C}" presName="linNode" presStyleCnt="0"/>
      <dgm:spPr/>
    </dgm:pt>
    <dgm:pt modelId="{B5B979D6-9A95-4334-8192-27D4B6821665}" type="pres">
      <dgm:prSet presAssocID="{9FE0E7E2-2306-4D30-8B1E-D8550239466C}" presName="parentText" presStyleLbl="node1" presStyleIdx="0" presStyleCnt="3" custScaleX="277778" custScaleY="29171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8BD5711D-DA11-492A-8B87-B10214880C24}" type="pres">
      <dgm:prSet presAssocID="{406E7E5E-BF35-41CD-BF9B-7686AD08621C}" presName="sp" presStyleCnt="0"/>
      <dgm:spPr/>
    </dgm:pt>
    <dgm:pt modelId="{D950BB09-1681-48E4-9607-2ADF3ADEB6EB}" type="pres">
      <dgm:prSet presAssocID="{D803A5E4-3217-46DD-8229-A3B19F0464D7}" presName="linNode" presStyleCnt="0"/>
      <dgm:spPr/>
    </dgm:pt>
    <dgm:pt modelId="{9D041828-6AD9-46A5-9720-92B6CDC6F09B}" type="pres">
      <dgm:prSet presAssocID="{D803A5E4-3217-46DD-8229-A3B19F0464D7}" presName="parentText" presStyleLbl="node1" presStyleIdx="1" presStyleCnt="3" custScaleX="277778" custScaleY="29498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D4694536-4D71-4364-BE48-68A4CCAF0D7F}" type="pres">
      <dgm:prSet presAssocID="{8054A7A7-2C65-4232-A11B-5224673DBAD0}" presName="sp" presStyleCnt="0"/>
      <dgm:spPr/>
    </dgm:pt>
    <dgm:pt modelId="{E8F38D7C-419A-4106-8414-18AA8A221E7B}" type="pres">
      <dgm:prSet presAssocID="{2B76728A-097C-43F0-99EB-F0F00F7D8CD2}" presName="linNode" presStyleCnt="0"/>
      <dgm:spPr/>
    </dgm:pt>
    <dgm:pt modelId="{EBB866DD-D083-4ED5-84F5-2F33000EBA59}" type="pres">
      <dgm:prSet presAssocID="{2B76728A-097C-43F0-99EB-F0F00F7D8CD2}" presName="parentText" presStyleLbl="node1" presStyleIdx="2" presStyleCnt="3" custScaleX="277778" custScaleY="30245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</dgm:ptLst>
  <dgm:cxnLst>
    <dgm:cxn modelId="{1D1F0D04-52AE-445F-89A0-CD75BECE77E8}" type="presOf" srcId="{2B76728A-097C-43F0-99EB-F0F00F7D8CD2}" destId="{EBB866DD-D083-4ED5-84F5-2F33000EBA59}" srcOrd="0" destOrd="0" presId="urn:microsoft.com/office/officeart/2005/8/layout/vList5"/>
    <dgm:cxn modelId="{81005214-3E52-476F-A017-E844A3B4527E}" type="presOf" srcId="{D803A5E4-3217-46DD-8229-A3B19F0464D7}" destId="{9D041828-6AD9-46A5-9720-92B6CDC6F09B}" srcOrd="0" destOrd="0" presId="urn:microsoft.com/office/officeart/2005/8/layout/vList5"/>
    <dgm:cxn modelId="{D7FD405D-C5E4-4A37-8426-ABC3D0B84438}" type="presOf" srcId="{DE777566-25ED-412B-861E-9EE5B3378A4C}" destId="{0FCAC325-AD87-4A69-B81C-C68275993DBD}" srcOrd="0" destOrd="0" presId="urn:microsoft.com/office/officeart/2005/8/layout/vList5"/>
    <dgm:cxn modelId="{7689176E-CF0F-43EE-84F8-25513C99545E}" type="presOf" srcId="{9FE0E7E2-2306-4D30-8B1E-D8550239466C}" destId="{B5B979D6-9A95-4334-8192-27D4B6821665}" srcOrd="0" destOrd="0" presId="urn:microsoft.com/office/officeart/2005/8/layout/vList5"/>
    <dgm:cxn modelId="{889BAC53-2031-4826-B53E-1BFA8859E8A4}" srcId="{DE777566-25ED-412B-861E-9EE5B3378A4C}" destId="{9FE0E7E2-2306-4D30-8B1E-D8550239466C}" srcOrd="0" destOrd="0" parTransId="{547029D3-1894-4B97-9B3E-8604F299C197}" sibTransId="{406E7E5E-BF35-41CD-BF9B-7686AD08621C}"/>
    <dgm:cxn modelId="{89801891-3AD3-432E-BED4-D621747AE5C8}" srcId="{DE777566-25ED-412B-861E-9EE5B3378A4C}" destId="{D803A5E4-3217-46DD-8229-A3B19F0464D7}" srcOrd="1" destOrd="0" parTransId="{2E193F1C-9470-44DA-8CC6-8126117A15E9}" sibTransId="{8054A7A7-2C65-4232-A11B-5224673DBAD0}"/>
    <dgm:cxn modelId="{212A07F0-C5C3-448D-8FAF-D4884EAA4879}" srcId="{DE777566-25ED-412B-861E-9EE5B3378A4C}" destId="{2B76728A-097C-43F0-99EB-F0F00F7D8CD2}" srcOrd="2" destOrd="0" parTransId="{B9019807-05DC-4754-9845-6148AA4805E2}" sibTransId="{859D0749-8C27-4EAB-8D26-43C66A495CE8}"/>
    <dgm:cxn modelId="{91EC8875-3671-4BC5-8D57-9676FC9B4FF5}" type="presParOf" srcId="{0FCAC325-AD87-4A69-B81C-C68275993DBD}" destId="{20B4C646-CE88-4AD9-93A0-2D6BC2E4E295}" srcOrd="0" destOrd="0" presId="urn:microsoft.com/office/officeart/2005/8/layout/vList5"/>
    <dgm:cxn modelId="{7BBB4905-273E-41D1-A12C-1968AE726E33}" type="presParOf" srcId="{20B4C646-CE88-4AD9-93A0-2D6BC2E4E295}" destId="{B5B979D6-9A95-4334-8192-27D4B6821665}" srcOrd="0" destOrd="0" presId="urn:microsoft.com/office/officeart/2005/8/layout/vList5"/>
    <dgm:cxn modelId="{41FF5E1B-CA75-45EA-B095-C6172FD435D6}" type="presParOf" srcId="{0FCAC325-AD87-4A69-B81C-C68275993DBD}" destId="{8BD5711D-DA11-492A-8B87-B10214880C24}" srcOrd="1" destOrd="0" presId="urn:microsoft.com/office/officeart/2005/8/layout/vList5"/>
    <dgm:cxn modelId="{9A47D7F5-4A04-4E6C-8B4E-349B75FB7C47}" type="presParOf" srcId="{0FCAC325-AD87-4A69-B81C-C68275993DBD}" destId="{D950BB09-1681-48E4-9607-2ADF3ADEB6EB}" srcOrd="2" destOrd="0" presId="urn:microsoft.com/office/officeart/2005/8/layout/vList5"/>
    <dgm:cxn modelId="{A3B7F3B4-0A04-4E41-8888-63B47E0C477D}" type="presParOf" srcId="{D950BB09-1681-48E4-9607-2ADF3ADEB6EB}" destId="{9D041828-6AD9-46A5-9720-92B6CDC6F09B}" srcOrd="0" destOrd="0" presId="urn:microsoft.com/office/officeart/2005/8/layout/vList5"/>
    <dgm:cxn modelId="{59D233E2-59B3-40B3-A32A-94764857DA24}" type="presParOf" srcId="{0FCAC325-AD87-4A69-B81C-C68275993DBD}" destId="{D4694536-4D71-4364-BE48-68A4CCAF0D7F}" srcOrd="3" destOrd="0" presId="urn:microsoft.com/office/officeart/2005/8/layout/vList5"/>
    <dgm:cxn modelId="{5795768C-FBAB-4F76-AA0F-A701E344C534}" type="presParOf" srcId="{0FCAC325-AD87-4A69-B81C-C68275993DBD}" destId="{E8F38D7C-419A-4106-8414-18AA8A221E7B}" srcOrd="4" destOrd="0" presId="urn:microsoft.com/office/officeart/2005/8/layout/vList5"/>
    <dgm:cxn modelId="{F1D331E5-99BD-4055-846C-0BF9825FCE78}" type="presParOf" srcId="{E8F38D7C-419A-4106-8414-18AA8A221E7B}" destId="{EBB866DD-D083-4ED5-84F5-2F33000EBA59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E95AFC-F5D2-4D4B-95D0-0E3ECB34D45D}" type="doc">
      <dgm:prSet loTypeId="urn:microsoft.com/office/officeart/2009/3/layout/StepUpProcess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29F0BFE9-2A34-46F8-9492-0D0541944DCA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El Señor invita a cada persona a entregarse voluntariamente a Él para que su gracia transforme el carácter y la libere de la esclavitud del pecado.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67797607-173D-4076-B06D-254C8D2B2CB7}" type="parTrans" cxnId="{B21846E5-5BA6-43DC-9705-AA72CEFE9182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F9D0F338-474F-4A7B-8F00-6C25717DA3F8}" type="sibTrans" cxnId="{B21846E5-5BA6-43DC-9705-AA72CEFE9182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C4382F0E-C7B4-4636-87E8-47D7A61E404C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La renovación es una obra del Espíritu Santo que actúa cuando el pecador reconoce su necesidad, confiesa sus pecados, deposita su confianza en Cristo y acepta su perdón.</a:t>
          </a:r>
        </a:p>
      </dgm:t>
    </dgm:pt>
    <dgm:pt modelId="{DD17FFA9-2A0D-464F-AA34-725E80B611CE}" type="parTrans" cxnId="{708893AA-FA7D-4B8F-A991-D5B476491FBA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B409258C-4411-4E11-A622-6AAE4D64C96D}" type="sibTrans" cxnId="{708893AA-FA7D-4B8F-A991-D5B476491FBA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8060B115-31A2-4D02-B423-2A2C9AC7B193}" type="pres">
      <dgm:prSet presAssocID="{49E95AFC-F5D2-4D4B-95D0-0E3ECB34D45D}" presName="rootnode" presStyleCnt="0">
        <dgm:presLayoutVars>
          <dgm:chMax/>
          <dgm:chPref/>
          <dgm:dir/>
          <dgm:animLvl val="lvl"/>
        </dgm:presLayoutVars>
      </dgm:prSet>
      <dgm:spPr/>
    </dgm:pt>
    <dgm:pt modelId="{0953BB30-531A-4794-A5A6-D51843CB9B53}" type="pres">
      <dgm:prSet presAssocID="{29F0BFE9-2A34-46F8-9492-0D0541944DCA}" presName="composite" presStyleCnt="0"/>
      <dgm:spPr/>
    </dgm:pt>
    <dgm:pt modelId="{82259452-3E4E-4911-B4E9-F18C94C758E9}" type="pres">
      <dgm:prSet presAssocID="{29F0BFE9-2A34-46F8-9492-0D0541944DCA}" presName="LShape" presStyleLbl="alignNode1" presStyleIdx="0" presStyleCnt="3"/>
      <dgm:spPr/>
    </dgm:pt>
    <dgm:pt modelId="{FED4457E-FDEF-4EE1-BDB1-A88B3E911D0B}" type="pres">
      <dgm:prSet presAssocID="{29F0BFE9-2A34-46F8-9492-0D0541944DCA}" presName="ParentText" presStyleLbl="revTx" presStyleIdx="0" presStyleCnt="2" custScaleX="107179" custLinFactNeighborX="2480">
        <dgm:presLayoutVars>
          <dgm:chMax val="0"/>
          <dgm:chPref val="0"/>
          <dgm:bulletEnabled val="1"/>
        </dgm:presLayoutVars>
      </dgm:prSet>
      <dgm:spPr/>
    </dgm:pt>
    <dgm:pt modelId="{769E974F-B184-4F01-83DD-E104F6EFE4EC}" type="pres">
      <dgm:prSet presAssocID="{29F0BFE9-2A34-46F8-9492-0D0541944DCA}" presName="Triangle" presStyleLbl="alignNode1" presStyleIdx="1" presStyleCnt="3"/>
      <dgm:spPr/>
    </dgm:pt>
    <dgm:pt modelId="{4DE345E0-F026-4755-84C7-D818A620FBBA}" type="pres">
      <dgm:prSet presAssocID="{F9D0F338-474F-4A7B-8F00-6C25717DA3F8}" presName="sibTrans" presStyleCnt="0"/>
      <dgm:spPr/>
    </dgm:pt>
    <dgm:pt modelId="{72911573-7BE5-4283-9B35-DC6E40F74857}" type="pres">
      <dgm:prSet presAssocID="{F9D0F338-474F-4A7B-8F00-6C25717DA3F8}" presName="space" presStyleCnt="0"/>
      <dgm:spPr/>
    </dgm:pt>
    <dgm:pt modelId="{1E0E5578-AB73-42CD-826D-9BDC40A0E878}" type="pres">
      <dgm:prSet presAssocID="{C4382F0E-C7B4-4636-87E8-47D7A61E404C}" presName="composite" presStyleCnt="0"/>
      <dgm:spPr/>
    </dgm:pt>
    <dgm:pt modelId="{59BFB850-2654-4B87-88FA-AE4876EFC56A}" type="pres">
      <dgm:prSet presAssocID="{C4382F0E-C7B4-4636-87E8-47D7A61E404C}" presName="LShape" presStyleLbl="alignNode1" presStyleIdx="2" presStyleCnt="3"/>
      <dgm:spPr/>
    </dgm:pt>
    <dgm:pt modelId="{75D93E65-E9E6-4B61-B541-9DE76CAB725F}" type="pres">
      <dgm:prSet presAssocID="{C4382F0E-C7B4-4636-87E8-47D7A61E404C}" presName="ParentText" presStyleLbl="revTx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84AB732D-6FE3-4D72-B282-513D54B963BB}" type="presOf" srcId="{49E95AFC-F5D2-4D4B-95D0-0E3ECB34D45D}" destId="{8060B115-31A2-4D02-B423-2A2C9AC7B193}" srcOrd="0" destOrd="0" presId="urn:microsoft.com/office/officeart/2009/3/layout/StepUpProcess"/>
    <dgm:cxn modelId="{41D46E35-7C48-42C3-B944-E0DFA2EC49A2}" type="presOf" srcId="{C4382F0E-C7B4-4636-87E8-47D7A61E404C}" destId="{75D93E65-E9E6-4B61-B541-9DE76CAB725F}" srcOrd="0" destOrd="0" presId="urn:microsoft.com/office/officeart/2009/3/layout/StepUpProcess"/>
    <dgm:cxn modelId="{79D25244-F370-4732-9963-623D8B227FAB}" type="presOf" srcId="{29F0BFE9-2A34-46F8-9492-0D0541944DCA}" destId="{FED4457E-FDEF-4EE1-BDB1-A88B3E911D0B}" srcOrd="0" destOrd="0" presId="urn:microsoft.com/office/officeart/2009/3/layout/StepUpProcess"/>
    <dgm:cxn modelId="{708893AA-FA7D-4B8F-A991-D5B476491FBA}" srcId="{49E95AFC-F5D2-4D4B-95D0-0E3ECB34D45D}" destId="{C4382F0E-C7B4-4636-87E8-47D7A61E404C}" srcOrd="1" destOrd="0" parTransId="{DD17FFA9-2A0D-464F-AA34-725E80B611CE}" sibTransId="{B409258C-4411-4E11-A622-6AAE4D64C96D}"/>
    <dgm:cxn modelId="{B21846E5-5BA6-43DC-9705-AA72CEFE9182}" srcId="{49E95AFC-F5D2-4D4B-95D0-0E3ECB34D45D}" destId="{29F0BFE9-2A34-46F8-9492-0D0541944DCA}" srcOrd="0" destOrd="0" parTransId="{67797607-173D-4076-B06D-254C8D2B2CB7}" sibTransId="{F9D0F338-474F-4A7B-8F00-6C25717DA3F8}"/>
    <dgm:cxn modelId="{F06FAD3A-A298-4580-A0B1-A12AF9227538}" type="presParOf" srcId="{8060B115-31A2-4D02-B423-2A2C9AC7B193}" destId="{0953BB30-531A-4794-A5A6-D51843CB9B53}" srcOrd="0" destOrd="0" presId="urn:microsoft.com/office/officeart/2009/3/layout/StepUpProcess"/>
    <dgm:cxn modelId="{7814A524-C265-46DF-8D6D-D187D9D06DDE}" type="presParOf" srcId="{0953BB30-531A-4794-A5A6-D51843CB9B53}" destId="{82259452-3E4E-4911-B4E9-F18C94C758E9}" srcOrd="0" destOrd="0" presId="urn:microsoft.com/office/officeart/2009/3/layout/StepUpProcess"/>
    <dgm:cxn modelId="{EDB8B08A-94BF-4448-B13B-CDF6FE7F6093}" type="presParOf" srcId="{0953BB30-531A-4794-A5A6-D51843CB9B53}" destId="{FED4457E-FDEF-4EE1-BDB1-A88B3E911D0B}" srcOrd="1" destOrd="0" presId="urn:microsoft.com/office/officeart/2009/3/layout/StepUpProcess"/>
    <dgm:cxn modelId="{EA38350C-9F5D-4F44-9D27-32D43E7ABBD0}" type="presParOf" srcId="{0953BB30-531A-4794-A5A6-D51843CB9B53}" destId="{769E974F-B184-4F01-83DD-E104F6EFE4EC}" srcOrd="2" destOrd="0" presId="urn:microsoft.com/office/officeart/2009/3/layout/StepUpProcess"/>
    <dgm:cxn modelId="{0A3786AC-45C1-4D0F-91BA-7D0771DD2FB9}" type="presParOf" srcId="{8060B115-31A2-4D02-B423-2A2C9AC7B193}" destId="{4DE345E0-F026-4755-84C7-D818A620FBBA}" srcOrd="1" destOrd="0" presId="urn:microsoft.com/office/officeart/2009/3/layout/StepUpProcess"/>
    <dgm:cxn modelId="{526C98B4-C5AB-4208-A77B-9839D734A405}" type="presParOf" srcId="{4DE345E0-F026-4755-84C7-D818A620FBBA}" destId="{72911573-7BE5-4283-9B35-DC6E40F74857}" srcOrd="0" destOrd="0" presId="urn:microsoft.com/office/officeart/2009/3/layout/StepUpProcess"/>
    <dgm:cxn modelId="{39BCA00B-A83E-449B-8F17-AC159F7E01AA}" type="presParOf" srcId="{8060B115-31A2-4D02-B423-2A2C9AC7B193}" destId="{1E0E5578-AB73-42CD-826D-9BDC40A0E878}" srcOrd="2" destOrd="0" presId="urn:microsoft.com/office/officeart/2009/3/layout/StepUpProcess"/>
    <dgm:cxn modelId="{CF622FDB-9AED-432C-BE40-42300FC760B0}" type="presParOf" srcId="{1E0E5578-AB73-42CD-826D-9BDC40A0E878}" destId="{59BFB850-2654-4B87-88FA-AE4876EFC56A}" srcOrd="0" destOrd="0" presId="urn:microsoft.com/office/officeart/2009/3/layout/StepUpProcess"/>
    <dgm:cxn modelId="{1B45845B-1191-4CEA-A87A-69A22EF363B7}" type="presParOf" srcId="{1E0E5578-AB73-42CD-826D-9BDC40A0E878}" destId="{75D93E65-E9E6-4B61-B541-9DE76CAB725F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1212D3-8692-44EA-A6F9-BD81A49A4C3E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MX"/>
        </a:p>
      </dgm:t>
    </dgm:pt>
    <dgm:pt modelId="{DC7F6EB6-565A-435A-897E-C24245AA8816}">
      <dgm:prSet phldrT="[Texto]" phldr="0" custT="1"/>
      <dgm:spPr/>
      <dgm:t>
        <a:bodyPr/>
        <a:lstStyle/>
        <a:p>
          <a:pPr algn="ctr"/>
          <a:r>
            <a:rPr lang="es-ES" sz="2200" dirty="0">
              <a:latin typeface="Bw Modelica" panose="00000600000000000000" pitchFamily="50" charset="0"/>
            </a:rPr>
            <a:t>Cristo tiene el derecho de llevar a sus hijos al cielo porque los redimió con su propia sangre y obtuvo el perdón de sus pecados mediante su sacrificio en la cruz…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4F2547B5-EBEE-47DE-AB38-B7856A4EE91B}" type="sibTrans" cxnId="{64C85F6F-CDD6-4B38-9C63-750E0CBE2C0B}">
      <dgm:prSet/>
      <dgm:spPr/>
      <dgm:t>
        <a:bodyPr/>
        <a:lstStyle/>
        <a:p>
          <a:endParaRPr lang="es-MX"/>
        </a:p>
      </dgm:t>
    </dgm:pt>
    <dgm:pt modelId="{CE224E0E-807E-4487-85CB-5F9CB5356C56}" type="parTrans" cxnId="{64C85F6F-CDD6-4B38-9C63-750E0CBE2C0B}">
      <dgm:prSet/>
      <dgm:spPr/>
      <dgm:t>
        <a:bodyPr/>
        <a:lstStyle/>
        <a:p>
          <a:endParaRPr lang="es-MX"/>
        </a:p>
      </dgm:t>
    </dgm:pt>
    <dgm:pt modelId="{8457EC8B-DE6A-47C3-918D-DF6C40DF64E7}">
      <dgm:prSet phldrT="[Texto]" phldr="0" custT="1"/>
      <dgm:spPr/>
      <dgm:t>
        <a:bodyPr/>
        <a:lstStyle/>
        <a:p>
          <a:pPr algn="ctr"/>
          <a:r>
            <a:rPr lang="es-ES" sz="2200" dirty="0">
              <a:latin typeface="Bw Modelica" panose="00000600000000000000" pitchFamily="50" charset="0"/>
            </a:rPr>
            <a:t>…y ahora vive para interceder continuamente por ellos como su Sumo Sacerdote, aplicando los méritos de Su obra redentora a todos los que se acercan a Dios por medio de Él.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4A96CCB6-63D9-46C5-A31F-715981A261EB}" type="sibTrans" cxnId="{48C7F1DE-04E3-4D90-9DE4-1F8ABC2E9924}">
      <dgm:prSet/>
      <dgm:spPr/>
      <dgm:t>
        <a:bodyPr/>
        <a:lstStyle/>
        <a:p>
          <a:endParaRPr lang="es-MX"/>
        </a:p>
      </dgm:t>
    </dgm:pt>
    <dgm:pt modelId="{67CBF671-FD37-4176-900A-68E662BC29A6}" type="parTrans" cxnId="{48C7F1DE-04E3-4D90-9DE4-1F8ABC2E9924}">
      <dgm:prSet/>
      <dgm:spPr/>
      <dgm:t>
        <a:bodyPr/>
        <a:lstStyle/>
        <a:p>
          <a:endParaRPr lang="es-MX"/>
        </a:p>
      </dgm:t>
    </dgm:pt>
    <dgm:pt modelId="{48AEFA5A-CA24-446D-9030-AD310CF1C734}" type="pres">
      <dgm:prSet presAssocID="{691212D3-8692-44EA-A6F9-BD81A49A4C3E}" presName="linear" presStyleCnt="0">
        <dgm:presLayoutVars>
          <dgm:dir/>
          <dgm:animLvl val="lvl"/>
          <dgm:resizeHandles val="exact"/>
        </dgm:presLayoutVars>
      </dgm:prSet>
      <dgm:spPr/>
    </dgm:pt>
    <dgm:pt modelId="{3A15762F-6B66-4D9A-9F74-5AB793478784}" type="pres">
      <dgm:prSet presAssocID="{DC7F6EB6-565A-435A-897E-C24245AA8816}" presName="parentLin" presStyleCnt="0"/>
      <dgm:spPr/>
    </dgm:pt>
    <dgm:pt modelId="{6CBC956C-7407-4787-BA10-0FD4FE75124D}" type="pres">
      <dgm:prSet presAssocID="{DC7F6EB6-565A-435A-897E-C24245AA8816}" presName="parentLeftMargin" presStyleLbl="node1" presStyleIdx="0" presStyleCnt="2"/>
      <dgm:spPr/>
    </dgm:pt>
    <dgm:pt modelId="{8E20B6DB-72C8-471A-B3AD-CEEB43D31875}" type="pres">
      <dgm:prSet presAssocID="{DC7F6EB6-565A-435A-897E-C24245AA8816}" presName="parentText" presStyleLbl="node1" presStyleIdx="0" presStyleCnt="2" custScaleX="132252" custScaleY="137375" custLinFactNeighborX="-28338">
        <dgm:presLayoutVars>
          <dgm:chMax val="0"/>
          <dgm:bulletEnabled val="1"/>
        </dgm:presLayoutVars>
      </dgm:prSet>
      <dgm:spPr/>
    </dgm:pt>
    <dgm:pt modelId="{8454F625-07EF-4B09-8811-796AE7EC666C}" type="pres">
      <dgm:prSet presAssocID="{DC7F6EB6-565A-435A-897E-C24245AA8816}" presName="negativeSpace" presStyleCnt="0"/>
      <dgm:spPr/>
    </dgm:pt>
    <dgm:pt modelId="{D75A5487-C7E3-4FE1-971D-D3D3D3BFE492}" type="pres">
      <dgm:prSet presAssocID="{DC7F6EB6-565A-435A-897E-C24245AA8816}" presName="childText" presStyleLbl="conFgAcc1" presStyleIdx="0" presStyleCnt="2">
        <dgm:presLayoutVars>
          <dgm:bulletEnabled val="1"/>
        </dgm:presLayoutVars>
      </dgm:prSet>
      <dgm:spPr/>
    </dgm:pt>
    <dgm:pt modelId="{94271EA5-5C92-4484-A34F-D5C120E2A00B}" type="pres">
      <dgm:prSet presAssocID="{4F2547B5-EBEE-47DE-AB38-B7856A4EE91B}" presName="spaceBetweenRectangles" presStyleCnt="0"/>
      <dgm:spPr/>
    </dgm:pt>
    <dgm:pt modelId="{2982BA51-371E-42D7-B21A-FC11E4D2C278}" type="pres">
      <dgm:prSet presAssocID="{8457EC8B-DE6A-47C3-918D-DF6C40DF64E7}" presName="parentLin" presStyleCnt="0"/>
      <dgm:spPr/>
    </dgm:pt>
    <dgm:pt modelId="{D7AFE0A2-2BDF-40D3-8B7D-6C9A59E02686}" type="pres">
      <dgm:prSet presAssocID="{8457EC8B-DE6A-47C3-918D-DF6C40DF64E7}" presName="parentLeftMargin" presStyleLbl="node1" presStyleIdx="0" presStyleCnt="2"/>
      <dgm:spPr/>
    </dgm:pt>
    <dgm:pt modelId="{82664C96-DFCB-4910-983B-F0A25834C52C}" type="pres">
      <dgm:prSet presAssocID="{8457EC8B-DE6A-47C3-918D-DF6C40DF64E7}" presName="parentText" presStyleLbl="node1" presStyleIdx="1" presStyleCnt="2" custScaleX="132252" custScaleY="134507" custLinFactNeighborX="-28338">
        <dgm:presLayoutVars>
          <dgm:chMax val="0"/>
          <dgm:bulletEnabled val="1"/>
        </dgm:presLayoutVars>
      </dgm:prSet>
      <dgm:spPr/>
    </dgm:pt>
    <dgm:pt modelId="{7BFBCDCB-22E0-4D0C-B60B-5E9FF576AAE5}" type="pres">
      <dgm:prSet presAssocID="{8457EC8B-DE6A-47C3-918D-DF6C40DF64E7}" presName="negativeSpace" presStyleCnt="0"/>
      <dgm:spPr/>
    </dgm:pt>
    <dgm:pt modelId="{D1B4FAF6-A660-46EC-9959-3E14F539CFFA}" type="pres">
      <dgm:prSet presAssocID="{8457EC8B-DE6A-47C3-918D-DF6C40DF64E7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05B92D0A-8019-4CDA-8407-E9ACE4A8932E}" type="presOf" srcId="{DC7F6EB6-565A-435A-897E-C24245AA8816}" destId="{8E20B6DB-72C8-471A-B3AD-CEEB43D31875}" srcOrd="1" destOrd="0" presId="urn:microsoft.com/office/officeart/2005/8/layout/list1"/>
    <dgm:cxn modelId="{64C85F6F-CDD6-4B38-9C63-750E0CBE2C0B}" srcId="{691212D3-8692-44EA-A6F9-BD81A49A4C3E}" destId="{DC7F6EB6-565A-435A-897E-C24245AA8816}" srcOrd="0" destOrd="0" parTransId="{CE224E0E-807E-4487-85CB-5F9CB5356C56}" sibTransId="{4F2547B5-EBEE-47DE-AB38-B7856A4EE91B}"/>
    <dgm:cxn modelId="{4FC37680-C45A-4E6F-A54E-F8B9041CE29D}" type="presOf" srcId="{8457EC8B-DE6A-47C3-918D-DF6C40DF64E7}" destId="{82664C96-DFCB-4910-983B-F0A25834C52C}" srcOrd="1" destOrd="0" presId="urn:microsoft.com/office/officeart/2005/8/layout/list1"/>
    <dgm:cxn modelId="{8633DE88-40D1-4DBD-9569-2671D61128E3}" type="presOf" srcId="{DC7F6EB6-565A-435A-897E-C24245AA8816}" destId="{6CBC956C-7407-4787-BA10-0FD4FE75124D}" srcOrd="0" destOrd="0" presId="urn:microsoft.com/office/officeart/2005/8/layout/list1"/>
    <dgm:cxn modelId="{8D3644B9-6408-44A8-AE4B-6E55E4E8049D}" type="presOf" srcId="{8457EC8B-DE6A-47C3-918D-DF6C40DF64E7}" destId="{D7AFE0A2-2BDF-40D3-8B7D-6C9A59E02686}" srcOrd="0" destOrd="0" presId="urn:microsoft.com/office/officeart/2005/8/layout/list1"/>
    <dgm:cxn modelId="{3188B7CA-807F-4390-940B-F239E6A26EB9}" type="presOf" srcId="{691212D3-8692-44EA-A6F9-BD81A49A4C3E}" destId="{48AEFA5A-CA24-446D-9030-AD310CF1C734}" srcOrd="0" destOrd="0" presId="urn:microsoft.com/office/officeart/2005/8/layout/list1"/>
    <dgm:cxn modelId="{48C7F1DE-04E3-4D90-9DE4-1F8ABC2E9924}" srcId="{691212D3-8692-44EA-A6F9-BD81A49A4C3E}" destId="{8457EC8B-DE6A-47C3-918D-DF6C40DF64E7}" srcOrd="1" destOrd="0" parTransId="{67CBF671-FD37-4176-900A-68E662BC29A6}" sibTransId="{4A96CCB6-63D9-46C5-A31F-715981A261EB}"/>
    <dgm:cxn modelId="{2B0E900D-5048-41CF-91E0-5DB17CA34E91}" type="presParOf" srcId="{48AEFA5A-CA24-446D-9030-AD310CF1C734}" destId="{3A15762F-6B66-4D9A-9F74-5AB793478784}" srcOrd="0" destOrd="0" presId="urn:microsoft.com/office/officeart/2005/8/layout/list1"/>
    <dgm:cxn modelId="{57148BB9-F701-4990-8D38-EFA34D120EA1}" type="presParOf" srcId="{3A15762F-6B66-4D9A-9F74-5AB793478784}" destId="{6CBC956C-7407-4787-BA10-0FD4FE75124D}" srcOrd="0" destOrd="0" presId="urn:microsoft.com/office/officeart/2005/8/layout/list1"/>
    <dgm:cxn modelId="{59C6D5FC-01C5-4690-975F-45F49780FE98}" type="presParOf" srcId="{3A15762F-6B66-4D9A-9F74-5AB793478784}" destId="{8E20B6DB-72C8-471A-B3AD-CEEB43D31875}" srcOrd="1" destOrd="0" presId="urn:microsoft.com/office/officeart/2005/8/layout/list1"/>
    <dgm:cxn modelId="{4AC6487A-00DC-4E4B-969F-0AB8EED4DE41}" type="presParOf" srcId="{48AEFA5A-CA24-446D-9030-AD310CF1C734}" destId="{8454F625-07EF-4B09-8811-796AE7EC666C}" srcOrd="1" destOrd="0" presId="urn:microsoft.com/office/officeart/2005/8/layout/list1"/>
    <dgm:cxn modelId="{F20A2698-55D1-48EE-B534-545E2FAA887E}" type="presParOf" srcId="{48AEFA5A-CA24-446D-9030-AD310CF1C734}" destId="{D75A5487-C7E3-4FE1-971D-D3D3D3BFE492}" srcOrd="2" destOrd="0" presId="urn:microsoft.com/office/officeart/2005/8/layout/list1"/>
    <dgm:cxn modelId="{E8479124-0A32-4537-ABDE-944067F86894}" type="presParOf" srcId="{48AEFA5A-CA24-446D-9030-AD310CF1C734}" destId="{94271EA5-5C92-4484-A34F-D5C120E2A00B}" srcOrd="3" destOrd="0" presId="urn:microsoft.com/office/officeart/2005/8/layout/list1"/>
    <dgm:cxn modelId="{D7E6F035-835B-46EC-AAA0-20B7FD2513AF}" type="presParOf" srcId="{48AEFA5A-CA24-446D-9030-AD310CF1C734}" destId="{2982BA51-371E-42D7-B21A-FC11E4D2C278}" srcOrd="4" destOrd="0" presId="urn:microsoft.com/office/officeart/2005/8/layout/list1"/>
    <dgm:cxn modelId="{16246465-F6F9-481B-BEA0-096E0CA3627A}" type="presParOf" srcId="{2982BA51-371E-42D7-B21A-FC11E4D2C278}" destId="{D7AFE0A2-2BDF-40D3-8B7D-6C9A59E02686}" srcOrd="0" destOrd="0" presId="urn:microsoft.com/office/officeart/2005/8/layout/list1"/>
    <dgm:cxn modelId="{351B616F-6DD8-4D13-BCF2-23764FC882D5}" type="presParOf" srcId="{2982BA51-371E-42D7-B21A-FC11E4D2C278}" destId="{82664C96-DFCB-4910-983B-F0A25834C52C}" srcOrd="1" destOrd="0" presId="urn:microsoft.com/office/officeart/2005/8/layout/list1"/>
    <dgm:cxn modelId="{BA5AAFAB-D1D4-4359-ABA3-C49C7486EA75}" type="presParOf" srcId="{48AEFA5A-CA24-446D-9030-AD310CF1C734}" destId="{7BFBCDCB-22E0-4D0C-B60B-5E9FF576AAE5}" srcOrd="5" destOrd="0" presId="urn:microsoft.com/office/officeart/2005/8/layout/list1"/>
    <dgm:cxn modelId="{9FA7CDA6-C3E9-4675-8735-62C7DF13E22E}" type="presParOf" srcId="{48AEFA5A-CA24-446D-9030-AD310CF1C734}" destId="{D1B4FAF6-A660-46EC-9959-3E14F539CFF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4C6451D-504E-4F0C-BBEB-3A36370ED551}" type="doc">
      <dgm:prSet loTypeId="urn:microsoft.com/office/officeart/2005/8/layout/vProcess5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7409B1F6-C461-4B23-A19C-5209442B1D2B}">
      <dgm:prSet phldrT="[Texto]" custT="1"/>
      <dgm:spPr/>
      <dgm:t>
        <a:bodyPr/>
        <a:lstStyle/>
        <a:p>
          <a:r>
            <a:rPr lang="es-EC" sz="2200" dirty="0">
              <a:latin typeface="Bw Modelica" panose="00000600000000000000" pitchFamily="50" charset="0"/>
            </a:rPr>
            <a:t>Jesús requiere que le entreguen completamente su corazón, </a:t>
          </a:r>
          <a:r>
            <a:rPr lang="es-ES" sz="2200" dirty="0">
              <a:latin typeface="Bw Modelica" panose="00000600000000000000" pitchFamily="50" charset="0"/>
            </a:rPr>
            <a:t>es decir, una consagración voluntaria y total…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CE593858-2EAD-4C49-94DE-5C5EFD2B5DEE}" type="parTrans" cxnId="{E0023742-B724-4B5A-85B1-F7131B60B843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3937FB21-62DC-465B-A488-9A66C1B62270}" type="sibTrans" cxnId="{E0023742-B724-4B5A-85B1-F7131B60B843}">
      <dgm:prSet custT="1"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684C26F6-1917-4FA1-81BE-2EFF0E483326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…cuando entregamos todo a Cristo, en realidad solo le entregamos un corazón manchado por el pecado…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B7C8C404-E09A-48A9-BB2C-1CEE4F1FE3D6}" type="parTrans" cxnId="{2E3CD9FE-024B-4176-9C64-BCE140BAC7D2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B2BA5A81-EA3B-43C6-9C25-171A90C17D51}" type="sibTrans" cxnId="{2E3CD9FE-024B-4176-9C64-BCE140BAC7D2}">
      <dgm:prSet custT="1"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98969E7E-4789-4886-8619-B11A6BDA6BA3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…y Él, en cambio, nos ofrece purificarlo con su sangre y salvarnos mediante su incomparable amor.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95231B3A-F883-4F14-9CE5-15957A4689C9}" type="parTrans" cxnId="{9820B5D0-8AC8-4596-BCEF-286E0BA0EDAD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7EAAF1AE-538E-4F93-88CB-49F35426B048}" type="sibTrans" cxnId="{9820B5D0-8AC8-4596-BCEF-286E0BA0EDAD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B1F0B6DE-5A75-4BFF-9204-725959EEF877}" type="pres">
      <dgm:prSet presAssocID="{D4C6451D-504E-4F0C-BBEB-3A36370ED551}" presName="outerComposite" presStyleCnt="0">
        <dgm:presLayoutVars>
          <dgm:chMax val="5"/>
          <dgm:dir/>
          <dgm:resizeHandles val="exact"/>
        </dgm:presLayoutVars>
      </dgm:prSet>
      <dgm:spPr/>
    </dgm:pt>
    <dgm:pt modelId="{23986157-568F-4808-B3F2-C005D0DB4ED3}" type="pres">
      <dgm:prSet presAssocID="{D4C6451D-504E-4F0C-BBEB-3A36370ED551}" presName="dummyMaxCanvas" presStyleCnt="0">
        <dgm:presLayoutVars/>
      </dgm:prSet>
      <dgm:spPr/>
    </dgm:pt>
    <dgm:pt modelId="{5B99C00B-1080-498D-AA38-8944466F5BB1}" type="pres">
      <dgm:prSet presAssocID="{D4C6451D-504E-4F0C-BBEB-3A36370ED551}" presName="ThreeNodes_1" presStyleLbl="node1" presStyleIdx="0" presStyleCnt="3">
        <dgm:presLayoutVars>
          <dgm:bulletEnabled val="1"/>
        </dgm:presLayoutVars>
      </dgm:prSet>
      <dgm:spPr/>
    </dgm:pt>
    <dgm:pt modelId="{CD2204B1-4CB1-4FC1-9E79-21A47D8C9F5C}" type="pres">
      <dgm:prSet presAssocID="{D4C6451D-504E-4F0C-BBEB-3A36370ED551}" presName="ThreeNodes_2" presStyleLbl="node1" presStyleIdx="1" presStyleCnt="3">
        <dgm:presLayoutVars>
          <dgm:bulletEnabled val="1"/>
        </dgm:presLayoutVars>
      </dgm:prSet>
      <dgm:spPr/>
    </dgm:pt>
    <dgm:pt modelId="{A72BF02B-541D-40D1-881F-26D18DE29F7B}" type="pres">
      <dgm:prSet presAssocID="{D4C6451D-504E-4F0C-BBEB-3A36370ED551}" presName="ThreeNodes_3" presStyleLbl="node1" presStyleIdx="2" presStyleCnt="3">
        <dgm:presLayoutVars>
          <dgm:bulletEnabled val="1"/>
        </dgm:presLayoutVars>
      </dgm:prSet>
      <dgm:spPr/>
    </dgm:pt>
    <dgm:pt modelId="{3C610002-23B7-4526-A973-371B9D95D19C}" type="pres">
      <dgm:prSet presAssocID="{D4C6451D-504E-4F0C-BBEB-3A36370ED551}" presName="ThreeConn_1-2" presStyleLbl="fgAccFollowNode1" presStyleIdx="0" presStyleCnt="2">
        <dgm:presLayoutVars>
          <dgm:bulletEnabled val="1"/>
        </dgm:presLayoutVars>
      </dgm:prSet>
      <dgm:spPr/>
    </dgm:pt>
    <dgm:pt modelId="{C52922A9-7F25-4E52-95A2-F8B70A77EC23}" type="pres">
      <dgm:prSet presAssocID="{D4C6451D-504E-4F0C-BBEB-3A36370ED551}" presName="ThreeConn_2-3" presStyleLbl="fgAccFollowNode1" presStyleIdx="1" presStyleCnt="2">
        <dgm:presLayoutVars>
          <dgm:bulletEnabled val="1"/>
        </dgm:presLayoutVars>
      </dgm:prSet>
      <dgm:spPr/>
    </dgm:pt>
    <dgm:pt modelId="{5FDA61C2-9360-4872-9817-20E5573D6F58}" type="pres">
      <dgm:prSet presAssocID="{D4C6451D-504E-4F0C-BBEB-3A36370ED551}" presName="ThreeNodes_1_text" presStyleLbl="node1" presStyleIdx="2" presStyleCnt="3">
        <dgm:presLayoutVars>
          <dgm:bulletEnabled val="1"/>
        </dgm:presLayoutVars>
      </dgm:prSet>
      <dgm:spPr/>
    </dgm:pt>
    <dgm:pt modelId="{296A6042-D0D7-4CEC-9D43-546C80C4801D}" type="pres">
      <dgm:prSet presAssocID="{D4C6451D-504E-4F0C-BBEB-3A36370ED551}" presName="ThreeNodes_2_text" presStyleLbl="node1" presStyleIdx="2" presStyleCnt="3">
        <dgm:presLayoutVars>
          <dgm:bulletEnabled val="1"/>
        </dgm:presLayoutVars>
      </dgm:prSet>
      <dgm:spPr/>
    </dgm:pt>
    <dgm:pt modelId="{FB3942A8-EED0-4354-8DC0-A26943722BC7}" type="pres">
      <dgm:prSet presAssocID="{D4C6451D-504E-4F0C-BBEB-3A36370ED551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04C4B412-6E34-4091-8AC7-D275F4D08FF4}" type="presOf" srcId="{B2BA5A81-EA3B-43C6-9C25-171A90C17D51}" destId="{C52922A9-7F25-4E52-95A2-F8B70A77EC23}" srcOrd="0" destOrd="0" presId="urn:microsoft.com/office/officeart/2005/8/layout/vProcess5"/>
    <dgm:cxn modelId="{E0023742-B724-4B5A-85B1-F7131B60B843}" srcId="{D4C6451D-504E-4F0C-BBEB-3A36370ED551}" destId="{7409B1F6-C461-4B23-A19C-5209442B1D2B}" srcOrd="0" destOrd="0" parTransId="{CE593858-2EAD-4C49-94DE-5C5EFD2B5DEE}" sibTransId="{3937FB21-62DC-465B-A488-9A66C1B62270}"/>
    <dgm:cxn modelId="{0F049D72-58D6-4BC7-BDA4-F54EA2B62308}" type="presOf" srcId="{98969E7E-4789-4886-8619-B11A6BDA6BA3}" destId="{A72BF02B-541D-40D1-881F-26D18DE29F7B}" srcOrd="0" destOrd="0" presId="urn:microsoft.com/office/officeart/2005/8/layout/vProcess5"/>
    <dgm:cxn modelId="{1F64AB54-1437-4273-8CB2-560F6BBD8775}" type="presOf" srcId="{3937FB21-62DC-465B-A488-9A66C1B62270}" destId="{3C610002-23B7-4526-A973-371B9D95D19C}" srcOrd="0" destOrd="0" presId="urn:microsoft.com/office/officeart/2005/8/layout/vProcess5"/>
    <dgm:cxn modelId="{6DB70B7E-2CCF-405D-ADEC-FDD76010D758}" type="presOf" srcId="{D4C6451D-504E-4F0C-BBEB-3A36370ED551}" destId="{B1F0B6DE-5A75-4BFF-9204-725959EEF877}" srcOrd="0" destOrd="0" presId="urn:microsoft.com/office/officeart/2005/8/layout/vProcess5"/>
    <dgm:cxn modelId="{1D063982-921B-4D6C-9F6A-4DC8274F14B0}" type="presOf" srcId="{684C26F6-1917-4FA1-81BE-2EFF0E483326}" destId="{CD2204B1-4CB1-4FC1-9E79-21A47D8C9F5C}" srcOrd="0" destOrd="0" presId="urn:microsoft.com/office/officeart/2005/8/layout/vProcess5"/>
    <dgm:cxn modelId="{CF9AEE8F-4AFB-4FDC-A8AA-374D6902642B}" type="presOf" srcId="{7409B1F6-C461-4B23-A19C-5209442B1D2B}" destId="{5B99C00B-1080-498D-AA38-8944466F5BB1}" srcOrd="0" destOrd="0" presId="urn:microsoft.com/office/officeart/2005/8/layout/vProcess5"/>
    <dgm:cxn modelId="{C14E23BC-EF6A-491E-A219-B265C172A188}" type="presOf" srcId="{7409B1F6-C461-4B23-A19C-5209442B1D2B}" destId="{5FDA61C2-9360-4872-9817-20E5573D6F58}" srcOrd="1" destOrd="0" presId="urn:microsoft.com/office/officeart/2005/8/layout/vProcess5"/>
    <dgm:cxn modelId="{9820B5D0-8AC8-4596-BCEF-286E0BA0EDAD}" srcId="{D4C6451D-504E-4F0C-BBEB-3A36370ED551}" destId="{98969E7E-4789-4886-8619-B11A6BDA6BA3}" srcOrd="2" destOrd="0" parTransId="{95231B3A-F883-4F14-9CE5-15957A4689C9}" sibTransId="{7EAAF1AE-538E-4F93-88CB-49F35426B048}"/>
    <dgm:cxn modelId="{0F424CDA-5871-4AB8-B1FE-82CA4E5E538A}" type="presOf" srcId="{98969E7E-4789-4886-8619-B11A6BDA6BA3}" destId="{FB3942A8-EED0-4354-8DC0-A26943722BC7}" srcOrd="1" destOrd="0" presId="urn:microsoft.com/office/officeart/2005/8/layout/vProcess5"/>
    <dgm:cxn modelId="{DB8BFCF5-CBCB-4416-A459-EE6DDBE0CB4F}" type="presOf" srcId="{684C26F6-1917-4FA1-81BE-2EFF0E483326}" destId="{296A6042-D0D7-4CEC-9D43-546C80C4801D}" srcOrd="1" destOrd="0" presId="urn:microsoft.com/office/officeart/2005/8/layout/vProcess5"/>
    <dgm:cxn modelId="{2E3CD9FE-024B-4176-9C64-BCE140BAC7D2}" srcId="{D4C6451D-504E-4F0C-BBEB-3A36370ED551}" destId="{684C26F6-1917-4FA1-81BE-2EFF0E483326}" srcOrd="1" destOrd="0" parTransId="{B7C8C404-E09A-48A9-BB2C-1CEE4F1FE3D6}" sibTransId="{B2BA5A81-EA3B-43C6-9C25-171A90C17D51}"/>
    <dgm:cxn modelId="{F998A33D-5192-4D66-B9A3-250EC63FDBC4}" type="presParOf" srcId="{B1F0B6DE-5A75-4BFF-9204-725959EEF877}" destId="{23986157-568F-4808-B3F2-C005D0DB4ED3}" srcOrd="0" destOrd="0" presId="urn:microsoft.com/office/officeart/2005/8/layout/vProcess5"/>
    <dgm:cxn modelId="{6B11FE8B-1BBC-4F7F-BE5E-4990A8B64A8D}" type="presParOf" srcId="{B1F0B6DE-5A75-4BFF-9204-725959EEF877}" destId="{5B99C00B-1080-498D-AA38-8944466F5BB1}" srcOrd="1" destOrd="0" presId="urn:microsoft.com/office/officeart/2005/8/layout/vProcess5"/>
    <dgm:cxn modelId="{CD61C36D-020D-4DFF-ABAC-9626D16D63EA}" type="presParOf" srcId="{B1F0B6DE-5A75-4BFF-9204-725959EEF877}" destId="{CD2204B1-4CB1-4FC1-9E79-21A47D8C9F5C}" srcOrd="2" destOrd="0" presId="urn:microsoft.com/office/officeart/2005/8/layout/vProcess5"/>
    <dgm:cxn modelId="{AEEEA4C3-1EB4-497A-8FAE-6D5B3E01176F}" type="presParOf" srcId="{B1F0B6DE-5A75-4BFF-9204-725959EEF877}" destId="{A72BF02B-541D-40D1-881F-26D18DE29F7B}" srcOrd="3" destOrd="0" presId="urn:microsoft.com/office/officeart/2005/8/layout/vProcess5"/>
    <dgm:cxn modelId="{8629557C-4A2B-4EEF-B1F3-B20361839DB7}" type="presParOf" srcId="{B1F0B6DE-5A75-4BFF-9204-725959EEF877}" destId="{3C610002-23B7-4526-A973-371B9D95D19C}" srcOrd="4" destOrd="0" presId="urn:microsoft.com/office/officeart/2005/8/layout/vProcess5"/>
    <dgm:cxn modelId="{6E7C4AAC-28E4-4B3B-800E-A274D23B300A}" type="presParOf" srcId="{B1F0B6DE-5A75-4BFF-9204-725959EEF877}" destId="{C52922A9-7F25-4E52-95A2-F8B70A77EC23}" srcOrd="5" destOrd="0" presId="urn:microsoft.com/office/officeart/2005/8/layout/vProcess5"/>
    <dgm:cxn modelId="{2BC2D202-EDD6-4E28-9247-911254130003}" type="presParOf" srcId="{B1F0B6DE-5A75-4BFF-9204-725959EEF877}" destId="{5FDA61C2-9360-4872-9817-20E5573D6F58}" srcOrd="6" destOrd="0" presId="urn:microsoft.com/office/officeart/2005/8/layout/vProcess5"/>
    <dgm:cxn modelId="{10DC62B9-8EC8-47AD-BB9D-53F52B58EA11}" type="presParOf" srcId="{B1F0B6DE-5A75-4BFF-9204-725959EEF877}" destId="{296A6042-D0D7-4CEC-9D43-546C80C4801D}" srcOrd="7" destOrd="0" presId="urn:microsoft.com/office/officeart/2005/8/layout/vProcess5"/>
    <dgm:cxn modelId="{EDA68FA6-1BA9-4101-B90F-E78497DFF273}" type="presParOf" srcId="{B1F0B6DE-5A75-4BFF-9204-725959EEF877}" destId="{FB3942A8-EED0-4354-8DC0-A26943722BC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0277EB2-D5AF-4347-B450-2690F6AC0C8D}" type="doc">
      <dgm:prSet loTypeId="urn:microsoft.com/office/officeart/2005/8/layout/process1" loCatId="process" qsTypeId="urn:microsoft.com/office/officeart/2005/8/quickstyle/simple1" qsCatId="simple" csTypeId="urn:microsoft.com/office/officeart/2005/8/colors/accent0_3" csCatId="mainScheme" phldr="1"/>
      <dgm:spPr/>
    </dgm:pt>
    <dgm:pt modelId="{1359B2AF-69EA-4185-B1A3-D30234C3792D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Su deseo era que los creyentes se consagraran completamente a Dios y fueran santificados en espíritu…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83FF0498-41B9-43BD-83F0-5CBAB076E776}" type="parTrans" cxnId="{67FBD98C-03CB-47F4-9748-CBBE23FD41BC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E5957150-13AE-4532-951E-EF287B975077}" type="sibTrans" cxnId="{67FBD98C-03CB-47F4-9748-CBBE23FD41BC}">
      <dgm:prSet custT="1"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61CB3A81-21CD-417F-89E8-BF3EE8EC2B25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…entre en la vida cotidiana y asegure la preservación de la salud física, mental y moral para ofrecer el mejor servicio a Dios según su voluntad.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6B335439-7776-4AD0-A244-3C578D2D3441}" type="parTrans" cxnId="{E702277B-9A54-4202-A5ED-19E0233ADF78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DF07258C-CAA7-46CF-812E-EB90EBF5FFD6}" type="sibTrans" cxnId="{E702277B-9A54-4202-A5ED-19E0233ADF78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A219EEEF-1CC1-43C7-8FEC-F90242B3B0E7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…alma y cuerpo para la venida de Cristo; para nosotros hoy esta santificación debe ser un principio vivo y activo que…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A64FAE26-5863-45D9-AA8C-AFD958A146DA}" type="sibTrans" cxnId="{3861F861-0AA9-4C41-B45D-2FB8199E120E}">
      <dgm:prSet custT="1"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FC4E4E89-022C-4ACC-A3BE-FA5CC6AD50B3}" type="parTrans" cxnId="{3861F861-0AA9-4C41-B45D-2FB8199E120E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C6EAE019-50A5-4E23-9935-C3C3BC68EF4D}" type="pres">
      <dgm:prSet presAssocID="{F0277EB2-D5AF-4347-B450-2690F6AC0C8D}" presName="Name0" presStyleCnt="0">
        <dgm:presLayoutVars>
          <dgm:dir/>
          <dgm:resizeHandles val="exact"/>
        </dgm:presLayoutVars>
      </dgm:prSet>
      <dgm:spPr/>
    </dgm:pt>
    <dgm:pt modelId="{8C1935E5-4E2D-48D1-8539-785941FF93E5}" type="pres">
      <dgm:prSet presAssocID="{1359B2AF-69EA-4185-B1A3-D30234C3792D}" presName="node" presStyleLbl="node1" presStyleIdx="0" presStyleCnt="3">
        <dgm:presLayoutVars>
          <dgm:bulletEnabled val="1"/>
        </dgm:presLayoutVars>
      </dgm:prSet>
      <dgm:spPr/>
    </dgm:pt>
    <dgm:pt modelId="{09223F5F-A764-429F-B56D-BAFC988B9E27}" type="pres">
      <dgm:prSet presAssocID="{E5957150-13AE-4532-951E-EF287B975077}" presName="sibTrans" presStyleLbl="sibTrans2D1" presStyleIdx="0" presStyleCnt="2"/>
      <dgm:spPr/>
    </dgm:pt>
    <dgm:pt modelId="{9AC78774-C103-45EB-AE1A-9BB98A24E878}" type="pres">
      <dgm:prSet presAssocID="{E5957150-13AE-4532-951E-EF287B975077}" presName="connectorText" presStyleLbl="sibTrans2D1" presStyleIdx="0" presStyleCnt="2"/>
      <dgm:spPr/>
    </dgm:pt>
    <dgm:pt modelId="{C7C84BDB-E621-46E1-A6D9-AE5B528117F2}" type="pres">
      <dgm:prSet presAssocID="{A219EEEF-1CC1-43C7-8FEC-F90242B3B0E7}" presName="node" presStyleLbl="node1" presStyleIdx="1" presStyleCnt="3">
        <dgm:presLayoutVars>
          <dgm:bulletEnabled val="1"/>
        </dgm:presLayoutVars>
      </dgm:prSet>
      <dgm:spPr/>
    </dgm:pt>
    <dgm:pt modelId="{2EC2DECA-C64A-4596-87C3-0E802A12B8F5}" type="pres">
      <dgm:prSet presAssocID="{A64FAE26-5863-45D9-AA8C-AFD958A146DA}" presName="sibTrans" presStyleLbl="sibTrans2D1" presStyleIdx="1" presStyleCnt="2"/>
      <dgm:spPr/>
    </dgm:pt>
    <dgm:pt modelId="{49F166AF-9D96-4A55-978B-7D62A10AB58D}" type="pres">
      <dgm:prSet presAssocID="{A64FAE26-5863-45D9-AA8C-AFD958A146DA}" presName="connectorText" presStyleLbl="sibTrans2D1" presStyleIdx="1" presStyleCnt="2"/>
      <dgm:spPr/>
    </dgm:pt>
    <dgm:pt modelId="{A63359DB-DE61-4B2E-8105-BAC6D2439C49}" type="pres">
      <dgm:prSet presAssocID="{61CB3A81-21CD-417F-89E8-BF3EE8EC2B25}" presName="node" presStyleLbl="node1" presStyleIdx="2" presStyleCnt="3">
        <dgm:presLayoutVars>
          <dgm:bulletEnabled val="1"/>
        </dgm:presLayoutVars>
      </dgm:prSet>
      <dgm:spPr/>
    </dgm:pt>
  </dgm:ptLst>
  <dgm:cxnLst>
    <dgm:cxn modelId="{A6FBCC09-F925-434A-A54C-3E910DBAC3B2}" type="presOf" srcId="{E5957150-13AE-4532-951E-EF287B975077}" destId="{09223F5F-A764-429F-B56D-BAFC988B9E27}" srcOrd="0" destOrd="0" presId="urn:microsoft.com/office/officeart/2005/8/layout/process1"/>
    <dgm:cxn modelId="{7E7CD215-7C59-48F9-AE00-0D5595FE4A73}" type="presOf" srcId="{E5957150-13AE-4532-951E-EF287B975077}" destId="{9AC78774-C103-45EB-AE1A-9BB98A24E878}" srcOrd="1" destOrd="0" presId="urn:microsoft.com/office/officeart/2005/8/layout/process1"/>
    <dgm:cxn modelId="{6B037F27-2F38-4EE3-B8FA-6F0755F44565}" type="presOf" srcId="{1359B2AF-69EA-4185-B1A3-D30234C3792D}" destId="{8C1935E5-4E2D-48D1-8539-785941FF93E5}" srcOrd="0" destOrd="0" presId="urn:microsoft.com/office/officeart/2005/8/layout/process1"/>
    <dgm:cxn modelId="{3861F861-0AA9-4C41-B45D-2FB8199E120E}" srcId="{F0277EB2-D5AF-4347-B450-2690F6AC0C8D}" destId="{A219EEEF-1CC1-43C7-8FEC-F90242B3B0E7}" srcOrd="1" destOrd="0" parTransId="{FC4E4E89-022C-4ACC-A3BE-FA5CC6AD50B3}" sibTransId="{A64FAE26-5863-45D9-AA8C-AFD958A146DA}"/>
    <dgm:cxn modelId="{77C8BA43-E5CE-410F-A4A3-69C200EE4FA1}" type="presOf" srcId="{A219EEEF-1CC1-43C7-8FEC-F90242B3B0E7}" destId="{C7C84BDB-E621-46E1-A6D9-AE5B528117F2}" srcOrd="0" destOrd="0" presId="urn:microsoft.com/office/officeart/2005/8/layout/process1"/>
    <dgm:cxn modelId="{E702277B-9A54-4202-A5ED-19E0233ADF78}" srcId="{F0277EB2-D5AF-4347-B450-2690F6AC0C8D}" destId="{61CB3A81-21CD-417F-89E8-BF3EE8EC2B25}" srcOrd="2" destOrd="0" parTransId="{6B335439-7776-4AD0-A244-3C578D2D3441}" sibTransId="{DF07258C-CAA7-46CF-812E-EB90EBF5FFD6}"/>
    <dgm:cxn modelId="{67FBD98C-03CB-47F4-9748-CBBE23FD41BC}" srcId="{F0277EB2-D5AF-4347-B450-2690F6AC0C8D}" destId="{1359B2AF-69EA-4185-B1A3-D30234C3792D}" srcOrd="0" destOrd="0" parTransId="{83FF0498-41B9-43BD-83F0-5CBAB076E776}" sibTransId="{E5957150-13AE-4532-951E-EF287B975077}"/>
    <dgm:cxn modelId="{21AB05A1-1097-47A8-9EDF-870ECB358B4A}" type="presOf" srcId="{A64FAE26-5863-45D9-AA8C-AFD958A146DA}" destId="{2EC2DECA-C64A-4596-87C3-0E802A12B8F5}" srcOrd="0" destOrd="0" presId="urn:microsoft.com/office/officeart/2005/8/layout/process1"/>
    <dgm:cxn modelId="{55DCE6B3-7B13-4406-B230-730E99EEA21D}" type="presOf" srcId="{61CB3A81-21CD-417F-89E8-BF3EE8EC2B25}" destId="{A63359DB-DE61-4B2E-8105-BAC6D2439C49}" srcOrd="0" destOrd="0" presId="urn:microsoft.com/office/officeart/2005/8/layout/process1"/>
    <dgm:cxn modelId="{B694CEB8-8FD5-40D7-AF4B-5FB5274CA296}" type="presOf" srcId="{A64FAE26-5863-45D9-AA8C-AFD958A146DA}" destId="{49F166AF-9D96-4A55-978B-7D62A10AB58D}" srcOrd="1" destOrd="0" presId="urn:microsoft.com/office/officeart/2005/8/layout/process1"/>
    <dgm:cxn modelId="{046550C4-7FD6-4089-9C3A-540966478187}" type="presOf" srcId="{F0277EB2-D5AF-4347-B450-2690F6AC0C8D}" destId="{C6EAE019-50A5-4E23-9935-C3C3BC68EF4D}" srcOrd="0" destOrd="0" presId="urn:microsoft.com/office/officeart/2005/8/layout/process1"/>
    <dgm:cxn modelId="{10EF11E0-FB12-46A6-AB52-B3ABE07E1932}" type="presParOf" srcId="{C6EAE019-50A5-4E23-9935-C3C3BC68EF4D}" destId="{8C1935E5-4E2D-48D1-8539-785941FF93E5}" srcOrd="0" destOrd="0" presId="urn:microsoft.com/office/officeart/2005/8/layout/process1"/>
    <dgm:cxn modelId="{EB3D8EB5-BBDE-43C5-ADC4-7D78A77492F5}" type="presParOf" srcId="{C6EAE019-50A5-4E23-9935-C3C3BC68EF4D}" destId="{09223F5F-A764-429F-B56D-BAFC988B9E27}" srcOrd="1" destOrd="0" presId="urn:microsoft.com/office/officeart/2005/8/layout/process1"/>
    <dgm:cxn modelId="{20233FA2-6C8C-402B-8C58-F543AACFB336}" type="presParOf" srcId="{09223F5F-A764-429F-B56D-BAFC988B9E27}" destId="{9AC78774-C103-45EB-AE1A-9BB98A24E878}" srcOrd="0" destOrd="0" presId="urn:microsoft.com/office/officeart/2005/8/layout/process1"/>
    <dgm:cxn modelId="{4EA269A1-D72B-4407-9ABD-AB9AFF46EBA1}" type="presParOf" srcId="{C6EAE019-50A5-4E23-9935-C3C3BC68EF4D}" destId="{C7C84BDB-E621-46E1-A6D9-AE5B528117F2}" srcOrd="2" destOrd="0" presId="urn:microsoft.com/office/officeart/2005/8/layout/process1"/>
    <dgm:cxn modelId="{E24839A8-8649-4C4E-86A8-0A0ABEE928E5}" type="presParOf" srcId="{C6EAE019-50A5-4E23-9935-C3C3BC68EF4D}" destId="{2EC2DECA-C64A-4596-87C3-0E802A12B8F5}" srcOrd="3" destOrd="0" presId="urn:microsoft.com/office/officeart/2005/8/layout/process1"/>
    <dgm:cxn modelId="{C011578A-13BE-4572-BB88-ECCFF0FFAB4E}" type="presParOf" srcId="{2EC2DECA-C64A-4596-87C3-0E802A12B8F5}" destId="{49F166AF-9D96-4A55-978B-7D62A10AB58D}" srcOrd="0" destOrd="0" presId="urn:microsoft.com/office/officeart/2005/8/layout/process1"/>
    <dgm:cxn modelId="{79E5DDE9-A08E-4014-A038-79C0A330B9C7}" type="presParOf" srcId="{C6EAE019-50A5-4E23-9935-C3C3BC68EF4D}" destId="{A63359DB-DE61-4B2E-8105-BAC6D2439C49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E777566-25ED-412B-861E-9EE5B3378A4C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9FE0E7E2-2306-4D30-8B1E-D8550239466C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La angustia de la multitud era saber cómo obtener el perdón después de comprender que habían rechazado y crucificado al Mesías…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547029D3-1894-4B97-9B3E-8604F299C197}" type="par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406E7E5E-BF35-41CD-BF9B-7686AD08621C}" type="sib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192C7ED2-B2D5-4443-809D-5F559B26B541}">
      <dgm:prSet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…Pedro les manifestó que el arrepentimiento genuino, acompañado de la fe en Cristo y manifestado mediante el bautismo, abría el camino para recibir el perdón y una vida nueva.</a:t>
          </a:r>
          <a:endParaRPr lang="es-MX" sz="2200" dirty="0">
            <a:latin typeface="Bw Modelica" panose="00000600000000000000" pitchFamily="50" charset="0"/>
          </a:endParaRPr>
        </a:p>
      </dgm:t>
    </dgm:pt>
    <dgm:pt modelId="{A44E4190-14D7-4FF6-9452-38F7D322DDE8}" type="sibTrans" cxnId="{01BB7CEB-D76C-4AE2-B2FF-5E93FF174845}">
      <dgm:prSet/>
      <dgm:spPr/>
      <dgm:t>
        <a:bodyPr/>
        <a:lstStyle/>
        <a:p>
          <a:endParaRPr lang="es-EC"/>
        </a:p>
      </dgm:t>
    </dgm:pt>
    <dgm:pt modelId="{F2EA614B-C2E0-455D-965C-E4F395BD4410}" type="parTrans" cxnId="{01BB7CEB-D76C-4AE2-B2FF-5E93FF174845}">
      <dgm:prSet/>
      <dgm:spPr/>
      <dgm:t>
        <a:bodyPr/>
        <a:lstStyle/>
        <a:p>
          <a:endParaRPr lang="es-EC"/>
        </a:p>
      </dgm:t>
    </dgm:pt>
    <dgm:pt modelId="{0FCAC325-AD87-4A69-B81C-C68275993DBD}" type="pres">
      <dgm:prSet presAssocID="{DE777566-25ED-412B-861E-9EE5B3378A4C}" presName="Name0" presStyleCnt="0">
        <dgm:presLayoutVars>
          <dgm:dir/>
          <dgm:animLvl val="lvl"/>
          <dgm:resizeHandles val="exact"/>
        </dgm:presLayoutVars>
      </dgm:prSet>
      <dgm:spPr/>
    </dgm:pt>
    <dgm:pt modelId="{20B4C646-CE88-4AD9-93A0-2D6BC2E4E295}" type="pres">
      <dgm:prSet presAssocID="{9FE0E7E2-2306-4D30-8B1E-D8550239466C}" presName="linNode" presStyleCnt="0"/>
      <dgm:spPr/>
    </dgm:pt>
    <dgm:pt modelId="{B5B979D6-9A95-4334-8192-27D4B6821665}" type="pres">
      <dgm:prSet presAssocID="{9FE0E7E2-2306-4D30-8B1E-D8550239466C}" presName="parentText" presStyleLbl="node1" presStyleIdx="0" presStyleCnt="2" custScaleX="277778" custScaleY="44555">
        <dgm:presLayoutVars>
          <dgm:chMax val="1"/>
          <dgm:bulletEnabled val="1"/>
        </dgm:presLayoutVars>
      </dgm:prSet>
      <dgm:spPr>
        <a:prstGeom prst="rect">
          <a:avLst/>
        </a:prstGeom>
      </dgm:spPr>
    </dgm:pt>
    <dgm:pt modelId="{8BD5711D-DA11-492A-8B87-B10214880C24}" type="pres">
      <dgm:prSet presAssocID="{406E7E5E-BF35-41CD-BF9B-7686AD08621C}" presName="sp" presStyleCnt="0"/>
      <dgm:spPr/>
    </dgm:pt>
    <dgm:pt modelId="{5F748A48-C20E-4D3D-B63A-7679AEB9BBD0}" type="pres">
      <dgm:prSet presAssocID="{192C7ED2-B2D5-4443-809D-5F559B26B541}" presName="linNode" presStyleCnt="0"/>
      <dgm:spPr/>
    </dgm:pt>
    <dgm:pt modelId="{DE88F729-003C-480C-B2C6-A764B77E9997}" type="pres">
      <dgm:prSet presAssocID="{192C7ED2-B2D5-4443-809D-5F559B26B541}" presName="parentText" presStyleLbl="node1" presStyleIdx="1" presStyleCnt="2" custScaleX="277778" custScaleY="43017">
        <dgm:presLayoutVars>
          <dgm:chMax val="1"/>
          <dgm:bulletEnabled val="1"/>
        </dgm:presLayoutVars>
      </dgm:prSet>
      <dgm:spPr>
        <a:prstGeom prst="rect">
          <a:avLst/>
        </a:prstGeom>
      </dgm:spPr>
    </dgm:pt>
  </dgm:ptLst>
  <dgm:cxnLst>
    <dgm:cxn modelId="{D7FD405D-C5E4-4A37-8426-ABC3D0B84438}" type="presOf" srcId="{DE777566-25ED-412B-861E-9EE5B3378A4C}" destId="{0FCAC325-AD87-4A69-B81C-C68275993DBD}" srcOrd="0" destOrd="0" presId="urn:microsoft.com/office/officeart/2005/8/layout/vList5"/>
    <dgm:cxn modelId="{2310444C-F53F-4E73-BB51-987C69B04206}" type="presOf" srcId="{192C7ED2-B2D5-4443-809D-5F559B26B541}" destId="{DE88F729-003C-480C-B2C6-A764B77E9997}" srcOrd="0" destOrd="0" presId="urn:microsoft.com/office/officeart/2005/8/layout/vList5"/>
    <dgm:cxn modelId="{7689176E-CF0F-43EE-84F8-25513C99545E}" type="presOf" srcId="{9FE0E7E2-2306-4D30-8B1E-D8550239466C}" destId="{B5B979D6-9A95-4334-8192-27D4B6821665}" srcOrd="0" destOrd="0" presId="urn:microsoft.com/office/officeart/2005/8/layout/vList5"/>
    <dgm:cxn modelId="{889BAC53-2031-4826-B53E-1BFA8859E8A4}" srcId="{DE777566-25ED-412B-861E-9EE5B3378A4C}" destId="{9FE0E7E2-2306-4D30-8B1E-D8550239466C}" srcOrd="0" destOrd="0" parTransId="{547029D3-1894-4B97-9B3E-8604F299C197}" sibTransId="{406E7E5E-BF35-41CD-BF9B-7686AD08621C}"/>
    <dgm:cxn modelId="{01BB7CEB-D76C-4AE2-B2FF-5E93FF174845}" srcId="{DE777566-25ED-412B-861E-9EE5B3378A4C}" destId="{192C7ED2-B2D5-4443-809D-5F559B26B541}" srcOrd="1" destOrd="0" parTransId="{F2EA614B-C2E0-455D-965C-E4F395BD4410}" sibTransId="{A44E4190-14D7-4FF6-9452-38F7D322DDE8}"/>
    <dgm:cxn modelId="{91EC8875-3671-4BC5-8D57-9676FC9B4FF5}" type="presParOf" srcId="{0FCAC325-AD87-4A69-B81C-C68275993DBD}" destId="{20B4C646-CE88-4AD9-93A0-2D6BC2E4E295}" srcOrd="0" destOrd="0" presId="urn:microsoft.com/office/officeart/2005/8/layout/vList5"/>
    <dgm:cxn modelId="{7BBB4905-273E-41D1-A12C-1968AE726E33}" type="presParOf" srcId="{20B4C646-CE88-4AD9-93A0-2D6BC2E4E295}" destId="{B5B979D6-9A95-4334-8192-27D4B6821665}" srcOrd="0" destOrd="0" presId="urn:microsoft.com/office/officeart/2005/8/layout/vList5"/>
    <dgm:cxn modelId="{41FF5E1B-CA75-45EA-B095-C6172FD435D6}" type="presParOf" srcId="{0FCAC325-AD87-4A69-B81C-C68275993DBD}" destId="{8BD5711D-DA11-492A-8B87-B10214880C24}" srcOrd="1" destOrd="0" presId="urn:microsoft.com/office/officeart/2005/8/layout/vList5"/>
    <dgm:cxn modelId="{366D5F45-26F7-4348-B0A4-5CC55D4EC0DD}" type="presParOf" srcId="{0FCAC325-AD87-4A69-B81C-C68275993DBD}" destId="{5F748A48-C20E-4D3D-B63A-7679AEB9BBD0}" srcOrd="2" destOrd="0" presId="urn:microsoft.com/office/officeart/2005/8/layout/vList5"/>
    <dgm:cxn modelId="{F4CF4895-E393-460D-9119-C0CFCE4394E7}" type="presParOf" srcId="{5F748A48-C20E-4D3D-B63A-7679AEB9BBD0}" destId="{DE88F729-003C-480C-B2C6-A764B77E999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2904F5E-380D-4EE3-BA4C-663B20BCB6C3}" type="doc">
      <dgm:prSet loTypeId="urn:microsoft.com/office/officeart/2005/8/layout/process4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03CE562B-7DD7-41CB-B935-B8570AB098A1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Esta convicción proviene de saber que no estamos solos en la lucha contra el pecado, y que Dios nos concede tanto el deseo como la capacidad de vivir conforme a su voluntad.…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6C559A69-8D1E-44F4-A46E-63FD6A0FE07D}" type="parTrans" cxnId="{D428549D-E514-4429-AA2C-614617C718C1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FABC4545-B704-4FA3-BF6D-D2CA07D8D9B5}" type="sibTrans" cxnId="{D428549D-E514-4429-AA2C-614617C718C1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0590DB6D-E007-4366-B413-16EABA414F02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…Él concede el poder para vencer el pecado y transforma el carácter de quienes permanecen sometidos a Cristo y dependen diariamente de su gracia.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DBAF0D90-E7A5-4C98-95C2-91A5DE9CDE4B}" type="parTrans" cxnId="{8FE9CD1A-AE26-4DDC-8287-CAD7E98C9979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1FE74334-0954-49C6-9502-E163736D8A3D}" type="sibTrans" cxnId="{8FE9CD1A-AE26-4DDC-8287-CAD7E98C9979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4D877717-1582-441B-8F1E-3FEA6E3EB629}" type="pres">
      <dgm:prSet presAssocID="{F2904F5E-380D-4EE3-BA4C-663B20BCB6C3}" presName="Name0" presStyleCnt="0">
        <dgm:presLayoutVars>
          <dgm:dir/>
          <dgm:animLvl val="lvl"/>
          <dgm:resizeHandles val="exact"/>
        </dgm:presLayoutVars>
      </dgm:prSet>
      <dgm:spPr/>
    </dgm:pt>
    <dgm:pt modelId="{E11AF916-9467-4EEC-87E8-272F2420F28C}" type="pres">
      <dgm:prSet presAssocID="{0590DB6D-E007-4366-B413-16EABA414F02}" presName="boxAndChildren" presStyleCnt="0"/>
      <dgm:spPr/>
    </dgm:pt>
    <dgm:pt modelId="{65EE3A42-CBDD-450C-AB7A-D66CC1CDAB03}" type="pres">
      <dgm:prSet presAssocID="{0590DB6D-E007-4366-B413-16EABA414F02}" presName="parentTextBox" presStyleLbl="node1" presStyleIdx="0" presStyleCnt="2"/>
      <dgm:spPr/>
    </dgm:pt>
    <dgm:pt modelId="{0A56D87D-4A6A-423C-A95D-0139F67028D5}" type="pres">
      <dgm:prSet presAssocID="{FABC4545-B704-4FA3-BF6D-D2CA07D8D9B5}" presName="sp" presStyleCnt="0"/>
      <dgm:spPr/>
    </dgm:pt>
    <dgm:pt modelId="{371D74E5-0921-4487-8630-ECBC98E19A5D}" type="pres">
      <dgm:prSet presAssocID="{03CE562B-7DD7-41CB-B935-B8570AB098A1}" presName="arrowAndChildren" presStyleCnt="0"/>
      <dgm:spPr/>
    </dgm:pt>
    <dgm:pt modelId="{466A8529-E4BF-40EF-BDB5-B4E6E6983D23}" type="pres">
      <dgm:prSet presAssocID="{03CE562B-7DD7-41CB-B935-B8570AB098A1}" presName="parentTextArrow" presStyleLbl="node1" presStyleIdx="1" presStyleCnt="2"/>
      <dgm:spPr/>
    </dgm:pt>
  </dgm:ptLst>
  <dgm:cxnLst>
    <dgm:cxn modelId="{70E1E70F-BC31-4034-85FF-9AD997961FE5}" type="presOf" srcId="{03CE562B-7DD7-41CB-B935-B8570AB098A1}" destId="{466A8529-E4BF-40EF-BDB5-B4E6E6983D23}" srcOrd="0" destOrd="0" presId="urn:microsoft.com/office/officeart/2005/8/layout/process4"/>
    <dgm:cxn modelId="{8FE9CD1A-AE26-4DDC-8287-CAD7E98C9979}" srcId="{F2904F5E-380D-4EE3-BA4C-663B20BCB6C3}" destId="{0590DB6D-E007-4366-B413-16EABA414F02}" srcOrd="1" destOrd="0" parTransId="{DBAF0D90-E7A5-4C98-95C2-91A5DE9CDE4B}" sibTransId="{1FE74334-0954-49C6-9502-E163736D8A3D}"/>
    <dgm:cxn modelId="{80E5F488-11EF-434C-B37B-B5019C116D9D}" type="presOf" srcId="{F2904F5E-380D-4EE3-BA4C-663B20BCB6C3}" destId="{4D877717-1582-441B-8F1E-3FEA6E3EB629}" srcOrd="0" destOrd="0" presId="urn:microsoft.com/office/officeart/2005/8/layout/process4"/>
    <dgm:cxn modelId="{D428549D-E514-4429-AA2C-614617C718C1}" srcId="{F2904F5E-380D-4EE3-BA4C-663B20BCB6C3}" destId="{03CE562B-7DD7-41CB-B935-B8570AB098A1}" srcOrd="0" destOrd="0" parTransId="{6C559A69-8D1E-44F4-A46E-63FD6A0FE07D}" sibTransId="{FABC4545-B704-4FA3-BF6D-D2CA07D8D9B5}"/>
    <dgm:cxn modelId="{23EE5DBC-BDB7-4544-99D0-2900FF9BFDA7}" type="presOf" srcId="{0590DB6D-E007-4366-B413-16EABA414F02}" destId="{65EE3A42-CBDD-450C-AB7A-D66CC1CDAB03}" srcOrd="0" destOrd="0" presId="urn:microsoft.com/office/officeart/2005/8/layout/process4"/>
    <dgm:cxn modelId="{B4F06D99-8398-4083-B25E-DAB45FF66BD3}" type="presParOf" srcId="{4D877717-1582-441B-8F1E-3FEA6E3EB629}" destId="{E11AF916-9467-4EEC-87E8-272F2420F28C}" srcOrd="0" destOrd="0" presId="urn:microsoft.com/office/officeart/2005/8/layout/process4"/>
    <dgm:cxn modelId="{6919473B-C114-48CC-87C3-81CDA35065A6}" type="presParOf" srcId="{E11AF916-9467-4EEC-87E8-272F2420F28C}" destId="{65EE3A42-CBDD-450C-AB7A-D66CC1CDAB03}" srcOrd="0" destOrd="0" presId="urn:microsoft.com/office/officeart/2005/8/layout/process4"/>
    <dgm:cxn modelId="{8EC1FAC2-CFF3-4A98-A277-5988603A2CF6}" type="presParOf" srcId="{4D877717-1582-441B-8F1E-3FEA6E3EB629}" destId="{0A56D87D-4A6A-423C-A95D-0139F67028D5}" srcOrd="1" destOrd="0" presId="urn:microsoft.com/office/officeart/2005/8/layout/process4"/>
    <dgm:cxn modelId="{05397F79-1A68-4C9A-A5E4-26B31F38DECB}" type="presParOf" srcId="{4D877717-1582-441B-8F1E-3FEA6E3EB629}" destId="{371D74E5-0921-4487-8630-ECBC98E19A5D}" srcOrd="2" destOrd="0" presId="urn:microsoft.com/office/officeart/2005/8/layout/process4"/>
    <dgm:cxn modelId="{50813641-3067-4B7F-9C48-0E65543B2D17}" type="presParOf" srcId="{371D74E5-0921-4487-8630-ECBC98E19A5D}" destId="{466A8529-E4BF-40EF-BDB5-B4E6E6983D2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979D6-9A95-4334-8192-27D4B6821665}">
      <dsp:nvSpPr>
        <dsp:cNvPr id="0" name=""/>
        <dsp:cNvSpPr/>
      </dsp:nvSpPr>
      <dsp:spPr>
        <a:xfrm>
          <a:off x="3509" y="161385"/>
          <a:ext cx="7185479" cy="193606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La describió como una guerra espiritual contra Satanás y las fuerzas del mal; para enfrentar esta batalla, Dios provee toda la armadura espiritual: la verdad, la justicia, el evangelio de la paz, la fe, la salvación, la Palabra de Dios y la oración…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98020" y="255896"/>
        <a:ext cx="6996457" cy="1747044"/>
      </dsp:txXfrm>
    </dsp:sp>
    <dsp:sp modelId="{DE88F729-003C-480C-B2C6-A764B77E9997}">
      <dsp:nvSpPr>
        <dsp:cNvPr id="0" name=""/>
        <dsp:cNvSpPr/>
      </dsp:nvSpPr>
      <dsp:spPr>
        <a:xfrm>
          <a:off x="3509" y="2314719"/>
          <a:ext cx="7185479" cy="186923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>
              <a:latin typeface="Bw Modelica" panose="00000600000000000000" pitchFamily="50" charset="0"/>
            </a:rPr>
            <a:t>…</a:t>
          </a:r>
          <a:r>
            <a:rPr lang="es-ES" sz="2200" kern="1200" dirty="0">
              <a:latin typeface="Bw Modelica" panose="00000600000000000000" pitchFamily="50" charset="0"/>
            </a:rPr>
            <a:t>revestido con esta armadura, el cristiano puede resistir las asechanzas del enemigo y obtener la victoria mediante el poder de Cristo, quien ya venció a Satanás y capacita a sus hijos para permanecer fieles hasta alcanzar la victoria eterna.</a:t>
          </a:r>
          <a:endParaRPr lang="es-MX" sz="2200" kern="1200" dirty="0">
            <a:latin typeface="Bw Modelica" panose="00000600000000000000" pitchFamily="50" charset="0"/>
          </a:endParaRPr>
        </a:p>
      </dsp:txBody>
      <dsp:txXfrm>
        <a:off x="94758" y="2405968"/>
        <a:ext cx="7002981" cy="168673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42F382-AA36-4775-9D98-29EB32F5D32C}">
      <dsp:nvSpPr>
        <dsp:cNvPr id="0" name=""/>
        <dsp:cNvSpPr/>
      </dsp:nvSpPr>
      <dsp:spPr>
        <a:xfrm>
          <a:off x="672949" y="0"/>
          <a:ext cx="7626764" cy="4406296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EB2F3E-5414-45C4-BB95-47CFFED77BFE}">
      <dsp:nvSpPr>
        <dsp:cNvPr id="0" name=""/>
        <dsp:cNvSpPr/>
      </dsp:nvSpPr>
      <dsp:spPr>
        <a:xfrm>
          <a:off x="51378" y="1146368"/>
          <a:ext cx="4267566" cy="211355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La firmeza espiritual no se alcanza por determinación humana, sino mediante una rendición de la voluntad a Dios; entonces, Cristo obra en el creyente…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154553" y="1249543"/>
        <a:ext cx="4061216" cy="1907209"/>
      </dsp:txXfrm>
    </dsp:sp>
    <dsp:sp modelId="{B69CEAF2-3B3E-4B26-BEDB-7F2009603968}">
      <dsp:nvSpPr>
        <dsp:cNvPr id="0" name=""/>
        <dsp:cNvSpPr/>
      </dsp:nvSpPr>
      <dsp:spPr>
        <a:xfrm>
          <a:off x="4668125" y="1146368"/>
          <a:ext cx="4253159" cy="211355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>
              <a:latin typeface="Bw Modelica" panose="00000600000000000000" pitchFamily="50" charset="0"/>
            </a:rPr>
            <a:t>…</a:t>
          </a:r>
          <a:r>
            <a:rPr lang="es-ES" sz="2200" kern="1200" dirty="0">
              <a:latin typeface="Bw Modelica" panose="00000600000000000000" pitchFamily="50" charset="0"/>
            </a:rPr>
            <a:t>quien deja de confiar en sus propias fuerzas y pasa a depender del poder divino, </a:t>
          </a:r>
          <a:r>
            <a:rPr lang="es-EC" sz="2200" kern="1200" dirty="0">
              <a:latin typeface="Bw Modelica" panose="00000600000000000000" pitchFamily="50" charset="0"/>
            </a:rPr>
            <a:t>recibiendo la fortaleza para permanecer fiel a los principios</a:t>
          </a:r>
          <a:r>
            <a:rPr lang="es-ES" sz="2200" kern="1200" dirty="0">
              <a:latin typeface="Bw Modelica" panose="00000600000000000000" pitchFamily="50" charset="0"/>
            </a:rPr>
            <a:t>.</a:t>
          </a:r>
          <a:endParaRPr lang="es-MX" sz="2200" kern="1200" dirty="0">
            <a:latin typeface="Bw Modelica" panose="00000600000000000000" pitchFamily="50" charset="0"/>
          </a:endParaRPr>
        </a:p>
      </dsp:txBody>
      <dsp:txXfrm>
        <a:off x="4771300" y="1249543"/>
        <a:ext cx="4046809" cy="19072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0B4DF0-7777-449B-8BC5-128CB95E23DF}">
      <dsp:nvSpPr>
        <dsp:cNvPr id="0" name=""/>
        <dsp:cNvSpPr/>
      </dsp:nvSpPr>
      <dsp:spPr>
        <a:xfrm rot="10800000">
          <a:off x="104278" y="1799"/>
          <a:ext cx="7068149" cy="1760900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970" rIns="2794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Satanás está tratando de obtener dominio completo sobre el corazón/mente, él sabe que quien controla la mente y la voluntad influye en toda la conducta de la persona.…</a:t>
          </a:r>
          <a:endParaRPr lang="es-MX" sz="2200" kern="1200" dirty="0">
            <a:latin typeface="Bw Modelica" panose="00000600000000000000" pitchFamily="50" charset="0"/>
          </a:endParaRPr>
        </a:p>
      </dsp:txBody>
      <dsp:txXfrm rot="10800000">
        <a:off x="984728" y="1799"/>
        <a:ext cx="5307249" cy="1760900"/>
      </dsp:txXfrm>
    </dsp:sp>
    <dsp:sp modelId="{A56FA087-F3E2-4A96-8037-C4ACABD84949}">
      <dsp:nvSpPr>
        <dsp:cNvPr id="0" name=""/>
        <dsp:cNvSpPr/>
      </dsp:nvSpPr>
      <dsp:spPr>
        <a:xfrm rot="10800000">
          <a:off x="104278" y="1811149"/>
          <a:ext cx="7068149" cy="1760900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970" rIns="2794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>
              <a:latin typeface="Bw Modelica" panose="00000600000000000000" pitchFamily="50" charset="0"/>
            </a:rPr>
            <a:t>…por ello, se nos exhorta a </a:t>
          </a:r>
          <a:r>
            <a:rPr lang="es-ES" sz="2200" kern="1200" dirty="0">
              <a:latin typeface="Bw Modelica" panose="00000600000000000000" pitchFamily="50" charset="0"/>
            </a:rPr>
            <a:t>guardar el corazón, </a:t>
          </a:r>
          <a:r>
            <a:rPr lang="es-EC" sz="2200" kern="1200" dirty="0">
              <a:latin typeface="Bw Modelica" panose="00000600000000000000" pitchFamily="50" charset="0"/>
            </a:rPr>
            <a:t>vigilando cuidadosamente todo aquello que alimenta nuestra mente</a:t>
          </a:r>
          <a:r>
            <a:rPr lang="es-ES" sz="2200" kern="1200" dirty="0">
              <a:latin typeface="Bw Modelica" panose="00000600000000000000" pitchFamily="50" charset="0"/>
            </a:rPr>
            <a:t>: lo que vemos, escuchamos, leemos y pensamos…</a:t>
          </a:r>
          <a:endParaRPr lang="es-MX" sz="2200" kern="1200" dirty="0">
            <a:latin typeface="Bw Modelica" panose="00000600000000000000" pitchFamily="50" charset="0"/>
          </a:endParaRPr>
        </a:p>
      </dsp:txBody>
      <dsp:txXfrm rot="10800000">
        <a:off x="984728" y="1811149"/>
        <a:ext cx="5307249" cy="1760900"/>
      </dsp:txXfrm>
    </dsp:sp>
    <dsp:sp modelId="{EEABFEA6-5D8E-4B4B-B2C9-30FF763E556A}">
      <dsp:nvSpPr>
        <dsp:cNvPr id="0" name=""/>
        <dsp:cNvSpPr/>
      </dsp:nvSpPr>
      <dsp:spPr>
        <a:xfrm rot="10800000">
          <a:off x="104278" y="3620500"/>
          <a:ext cx="7068149" cy="1760900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970" rIns="2794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>
              <a:latin typeface="Bw Modelica" panose="00000600000000000000" pitchFamily="50" charset="0"/>
            </a:rPr>
            <a:t>…</a:t>
          </a:r>
          <a:r>
            <a:rPr lang="es-ES" sz="2200" kern="1200" dirty="0">
              <a:latin typeface="Bw Modelica" panose="00000600000000000000" pitchFamily="50" charset="0"/>
            </a:rPr>
            <a:t>porque de ello brotan las decisiones y acciones de la vida, sin embargo, solo la gracia de Cristo puede renovarlo y mantenerlo firme frente a las tentaciones del enemigo.</a:t>
          </a:r>
          <a:endParaRPr lang="es-MX" sz="2200" kern="1200" dirty="0">
            <a:latin typeface="Bw Modelica" panose="00000600000000000000" pitchFamily="50" charset="0"/>
          </a:endParaRPr>
        </a:p>
      </dsp:txBody>
      <dsp:txXfrm rot="10800000">
        <a:off x="984728" y="3620500"/>
        <a:ext cx="5307249" cy="17609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979D6-9A95-4334-8192-27D4B6821665}">
      <dsp:nvSpPr>
        <dsp:cNvPr id="0" name=""/>
        <dsp:cNvSpPr/>
      </dsp:nvSpPr>
      <dsp:spPr>
        <a:xfrm>
          <a:off x="2860" y="26178"/>
          <a:ext cx="5856814" cy="129024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>
              <a:latin typeface="Bw Modelica" panose="00000600000000000000" pitchFamily="50" charset="0"/>
            </a:rPr>
            <a:t>Para ser discípulo de Cristo es necesario renunciar a todo aquello que compita con el señorío de Dios en el corazón…</a:t>
          </a:r>
          <a:endParaRPr lang="es-MX" sz="2100" kern="1200" dirty="0">
            <a:latin typeface="Bw Modelica" panose="00000600000000000000" pitchFamily="50" charset="0"/>
          </a:endParaRPr>
        </a:p>
      </dsp:txBody>
      <dsp:txXfrm>
        <a:off x="65844" y="89162"/>
        <a:ext cx="5730846" cy="1164273"/>
      </dsp:txXfrm>
    </dsp:sp>
    <dsp:sp modelId="{9D041828-6AD9-46A5-9720-92B6CDC6F09B}">
      <dsp:nvSpPr>
        <dsp:cNvPr id="0" name=""/>
        <dsp:cNvSpPr/>
      </dsp:nvSpPr>
      <dsp:spPr>
        <a:xfrm>
          <a:off x="2860" y="1537572"/>
          <a:ext cx="5856814" cy="130470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>
              <a:latin typeface="Bw Modelica" panose="00000600000000000000" pitchFamily="50" charset="0"/>
            </a:rPr>
            <a:t>…esto incluye las riquezas, el orgullo, la ambición, los placeres, los afectos desordenados y cualquier cosa que impida una entrega total a Cristo.…</a:t>
          </a:r>
          <a:endParaRPr lang="es-EC" sz="2100" kern="1200" dirty="0">
            <a:latin typeface="Bw Modelica" panose="00000600000000000000" pitchFamily="50" charset="0"/>
          </a:endParaRPr>
        </a:p>
      </dsp:txBody>
      <dsp:txXfrm>
        <a:off x="66550" y="1601262"/>
        <a:ext cx="5729434" cy="1177325"/>
      </dsp:txXfrm>
    </dsp:sp>
    <dsp:sp modelId="{EBB866DD-D083-4ED5-84F5-2F33000EBA59}">
      <dsp:nvSpPr>
        <dsp:cNvPr id="0" name=""/>
        <dsp:cNvSpPr/>
      </dsp:nvSpPr>
      <dsp:spPr>
        <a:xfrm>
          <a:off x="2860" y="3063428"/>
          <a:ext cx="5856814" cy="133774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>
              <a:latin typeface="Bw Modelica" panose="00000600000000000000" pitchFamily="50" charset="0"/>
            </a:rPr>
            <a:t>…Jesús enseñó que nadie puede servir a dos señores; por ello, el verdadero discípulo rinde completamente su vida, sus posesiones y su voluntad al Señor.</a:t>
          </a:r>
          <a:endParaRPr lang="es-EC" sz="2100" kern="1200" dirty="0">
            <a:latin typeface="Bw Modelica" panose="00000600000000000000" pitchFamily="50" charset="0"/>
          </a:endParaRPr>
        </a:p>
      </dsp:txBody>
      <dsp:txXfrm>
        <a:off x="68163" y="3128731"/>
        <a:ext cx="5726208" cy="12071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259452-3E4E-4911-B4E9-F18C94C758E9}">
      <dsp:nvSpPr>
        <dsp:cNvPr id="0" name=""/>
        <dsp:cNvSpPr/>
      </dsp:nvSpPr>
      <dsp:spPr>
        <a:xfrm rot="5400000">
          <a:off x="744577" y="417021"/>
          <a:ext cx="2238810" cy="3725330"/>
        </a:xfrm>
        <a:prstGeom prst="corner">
          <a:avLst>
            <a:gd name="adj1" fmla="val 16120"/>
            <a:gd name="adj2" fmla="val 1611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D4457E-FDEF-4EE1-BDB1-A88B3E911D0B}">
      <dsp:nvSpPr>
        <dsp:cNvPr id="0" name=""/>
        <dsp:cNvSpPr/>
      </dsp:nvSpPr>
      <dsp:spPr>
        <a:xfrm>
          <a:off x="333548" y="1530092"/>
          <a:ext cx="3604696" cy="294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El Señor invita a cada persona a entregarse voluntariamente a Él para que su gracia transforme el carácter y la libere de la esclavitud del pecado.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333548" y="1530092"/>
        <a:ext cx="3604696" cy="2948085"/>
      </dsp:txXfrm>
    </dsp:sp>
    <dsp:sp modelId="{769E974F-B184-4F01-83DD-E104F6EFE4EC}">
      <dsp:nvSpPr>
        <dsp:cNvPr id="0" name=""/>
        <dsp:cNvSpPr/>
      </dsp:nvSpPr>
      <dsp:spPr>
        <a:xfrm>
          <a:off x="3099537" y="142758"/>
          <a:ext cx="634575" cy="634575"/>
        </a:xfrm>
        <a:prstGeom prst="triangle">
          <a:avLst>
            <a:gd name="adj" fmla="val 1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BFB850-2654-4B87-88FA-AE4876EFC56A}">
      <dsp:nvSpPr>
        <dsp:cNvPr id="0" name=""/>
        <dsp:cNvSpPr/>
      </dsp:nvSpPr>
      <dsp:spPr>
        <a:xfrm rot="5400000">
          <a:off x="4982574" y="-601802"/>
          <a:ext cx="2238810" cy="3725330"/>
        </a:xfrm>
        <a:prstGeom prst="corner">
          <a:avLst>
            <a:gd name="adj1" fmla="val 16120"/>
            <a:gd name="adj2" fmla="val 1611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D93E65-E9E6-4B61-B541-9DE76CAB725F}">
      <dsp:nvSpPr>
        <dsp:cNvPr id="0" name=""/>
        <dsp:cNvSpPr/>
      </dsp:nvSpPr>
      <dsp:spPr>
        <a:xfrm>
          <a:off x="4608861" y="511268"/>
          <a:ext cx="3363249" cy="2948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La renovación es una obra del Espíritu Santo que actúa cuando el pecador reconoce su necesidad, confiesa sus pecados, deposita su confianza en Cristo y acepta su perdón.</a:t>
          </a:r>
        </a:p>
      </dsp:txBody>
      <dsp:txXfrm>
        <a:off x="4608861" y="511268"/>
        <a:ext cx="3363249" cy="29480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5A5487-C7E3-4FE1-971D-D3D3D3BFE492}">
      <dsp:nvSpPr>
        <dsp:cNvPr id="0" name=""/>
        <dsp:cNvSpPr/>
      </dsp:nvSpPr>
      <dsp:spPr>
        <a:xfrm>
          <a:off x="0" y="1349536"/>
          <a:ext cx="5526683" cy="1285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20B6DB-72C8-471A-B3AD-CEEB43D31875}">
      <dsp:nvSpPr>
        <dsp:cNvPr id="0" name=""/>
        <dsp:cNvSpPr/>
      </dsp:nvSpPr>
      <dsp:spPr>
        <a:xfrm>
          <a:off x="198026" y="34088"/>
          <a:ext cx="5116404" cy="206820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227" tIns="0" rIns="146227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Cristo tiene el derecho de llevar a sus hijos al cielo porque los redimió con su propia sangre y obtuvo el perdón de sus pecados mediante su sacrificio en la cruz…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298988" y="135050"/>
        <a:ext cx="4914480" cy="1866284"/>
      </dsp:txXfrm>
    </dsp:sp>
    <dsp:sp modelId="{D1B4FAF6-A660-46EC-9959-3E14F539CFFA}">
      <dsp:nvSpPr>
        <dsp:cNvPr id="0" name=""/>
        <dsp:cNvSpPr/>
      </dsp:nvSpPr>
      <dsp:spPr>
        <a:xfrm>
          <a:off x="0" y="4182405"/>
          <a:ext cx="5526683" cy="1285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664C96-DFCB-4910-983B-F0A25834C52C}">
      <dsp:nvSpPr>
        <dsp:cNvPr id="0" name=""/>
        <dsp:cNvSpPr/>
      </dsp:nvSpPr>
      <dsp:spPr>
        <a:xfrm>
          <a:off x="198026" y="2910136"/>
          <a:ext cx="5116404" cy="202502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227" tIns="0" rIns="146227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…y ahora vive para interceder continuamente por ellos como su Sumo Sacerdote, aplicando los méritos de Su obra redentora a todos los que se acercan a Dios por medio de Él.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296880" y="3008990"/>
        <a:ext cx="4918696" cy="182732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99C00B-1080-498D-AA38-8944466F5BB1}">
      <dsp:nvSpPr>
        <dsp:cNvPr id="0" name=""/>
        <dsp:cNvSpPr/>
      </dsp:nvSpPr>
      <dsp:spPr>
        <a:xfrm>
          <a:off x="0" y="0"/>
          <a:ext cx="5605366" cy="162274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200" kern="1200" dirty="0">
              <a:latin typeface="Bw Modelica" panose="00000600000000000000" pitchFamily="50" charset="0"/>
            </a:rPr>
            <a:t>Jesús requiere que le entreguen completamente su corazón, </a:t>
          </a:r>
          <a:r>
            <a:rPr lang="es-ES" sz="2200" kern="1200" dirty="0">
              <a:latin typeface="Bw Modelica" panose="00000600000000000000" pitchFamily="50" charset="0"/>
            </a:rPr>
            <a:t>es decir, una consagración voluntaria y total…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47529" y="47529"/>
        <a:ext cx="3854292" cy="1527691"/>
      </dsp:txXfrm>
    </dsp:sp>
    <dsp:sp modelId="{CD2204B1-4CB1-4FC1-9E79-21A47D8C9F5C}">
      <dsp:nvSpPr>
        <dsp:cNvPr id="0" name=""/>
        <dsp:cNvSpPr/>
      </dsp:nvSpPr>
      <dsp:spPr>
        <a:xfrm>
          <a:off x="494591" y="1893208"/>
          <a:ext cx="5605366" cy="162274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…cuando entregamos todo a Cristo, en realidad solo le entregamos un corazón manchado por el pecado…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542120" y="1940737"/>
        <a:ext cx="3960930" cy="1527691"/>
      </dsp:txXfrm>
    </dsp:sp>
    <dsp:sp modelId="{A72BF02B-541D-40D1-881F-26D18DE29F7B}">
      <dsp:nvSpPr>
        <dsp:cNvPr id="0" name=""/>
        <dsp:cNvSpPr/>
      </dsp:nvSpPr>
      <dsp:spPr>
        <a:xfrm>
          <a:off x="989182" y="3786416"/>
          <a:ext cx="5605366" cy="162274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…y Él, en cambio, nos ofrece purificarlo con su sangre y salvarnos mediante su incomparable amor.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1036711" y="3833945"/>
        <a:ext cx="3960930" cy="1527691"/>
      </dsp:txXfrm>
    </dsp:sp>
    <dsp:sp modelId="{3C610002-23B7-4526-A973-371B9D95D19C}">
      <dsp:nvSpPr>
        <dsp:cNvPr id="0" name=""/>
        <dsp:cNvSpPr/>
      </dsp:nvSpPr>
      <dsp:spPr>
        <a:xfrm>
          <a:off x="4550579" y="1230585"/>
          <a:ext cx="1054787" cy="1054787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200" kern="1200">
            <a:latin typeface="Bw Modelica" panose="00000600000000000000" pitchFamily="50" charset="0"/>
          </a:endParaRPr>
        </a:p>
      </dsp:txBody>
      <dsp:txXfrm>
        <a:off x="4787906" y="1230585"/>
        <a:ext cx="580133" cy="793727"/>
      </dsp:txXfrm>
    </dsp:sp>
    <dsp:sp modelId="{C52922A9-7F25-4E52-95A2-F8B70A77EC23}">
      <dsp:nvSpPr>
        <dsp:cNvPr id="0" name=""/>
        <dsp:cNvSpPr/>
      </dsp:nvSpPr>
      <dsp:spPr>
        <a:xfrm>
          <a:off x="5045170" y="3112975"/>
          <a:ext cx="1054787" cy="1054787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200" kern="1200">
            <a:latin typeface="Bw Modelica" panose="00000600000000000000" pitchFamily="50" charset="0"/>
          </a:endParaRPr>
        </a:p>
      </dsp:txBody>
      <dsp:txXfrm>
        <a:off x="5282497" y="3112975"/>
        <a:ext cx="580133" cy="79372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1935E5-4E2D-48D1-8539-785941FF93E5}">
      <dsp:nvSpPr>
        <dsp:cNvPr id="0" name=""/>
        <dsp:cNvSpPr/>
      </dsp:nvSpPr>
      <dsp:spPr>
        <a:xfrm>
          <a:off x="16352" y="0"/>
          <a:ext cx="3140987" cy="229673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Su deseo era que los creyentes se consagraran completamente a Dios y fueran santificados en espíritu…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83621" y="67269"/>
        <a:ext cx="3006449" cy="2162195"/>
      </dsp:txXfrm>
    </dsp:sp>
    <dsp:sp modelId="{09223F5F-A764-429F-B56D-BAFC988B9E27}">
      <dsp:nvSpPr>
        <dsp:cNvPr id="0" name=""/>
        <dsp:cNvSpPr/>
      </dsp:nvSpPr>
      <dsp:spPr>
        <a:xfrm>
          <a:off x="3471439" y="758884"/>
          <a:ext cx="665889" cy="77896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200" kern="1200">
            <a:latin typeface="Bw Modelica" panose="00000600000000000000" pitchFamily="50" charset="0"/>
          </a:endParaRPr>
        </a:p>
      </dsp:txBody>
      <dsp:txXfrm>
        <a:off x="3471439" y="914677"/>
        <a:ext cx="466122" cy="467378"/>
      </dsp:txXfrm>
    </dsp:sp>
    <dsp:sp modelId="{C7C84BDB-E621-46E1-A6D9-AE5B528117F2}">
      <dsp:nvSpPr>
        <dsp:cNvPr id="0" name=""/>
        <dsp:cNvSpPr/>
      </dsp:nvSpPr>
      <dsp:spPr>
        <a:xfrm>
          <a:off x="4413735" y="0"/>
          <a:ext cx="3140987" cy="229673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…alma y cuerpo para la venida de Cristo; para nosotros hoy esta santificación debe ser un principio vivo y activo que…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4481004" y="67269"/>
        <a:ext cx="3006449" cy="2162195"/>
      </dsp:txXfrm>
    </dsp:sp>
    <dsp:sp modelId="{2EC2DECA-C64A-4596-87C3-0E802A12B8F5}">
      <dsp:nvSpPr>
        <dsp:cNvPr id="0" name=""/>
        <dsp:cNvSpPr/>
      </dsp:nvSpPr>
      <dsp:spPr>
        <a:xfrm>
          <a:off x="7868821" y="758884"/>
          <a:ext cx="665889" cy="77896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200" kern="1200">
            <a:latin typeface="Bw Modelica" panose="00000600000000000000" pitchFamily="50" charset="0"/>
          </a:endParaRPr>
        </a:p>
      </dsp:txBody>
      <dsp:txXfrm>
        <a:off x="7868821" y="914677"/>
        <a:ext cx="466122" cy="467378"/>
      </dsp:txXfrm>
    </dsp:sp>
    <dsp:sp modelId="{A63359DB-DE61-4B2E-8105-BAC6D2439C49}">
      <dsp:nvSpPr>
        <dsp:cNvPr id="0" name=""/>
        <dsp:cNvSpPr/>
      </dsp:nvSpPr>
      <dsp:spPr>
        <a:xfrm>
          <a:off x="8811117" y="0"/>
          <a:ext cx="3140987" cy="229673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…entre en la vida cotidiana y asegure la preservación de la salud física, mental y moral para ofrecer el mejor servicio a Dios según su voluntad.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8878386" y="67269"/>
        <a:ext cx="3006449" cy="216219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979D6-9A95-4334-8192-27D4B6821665}">
      <dsp:nvSpPr>
        <dsp:cNvPr id="0" name=""/>
        <dsp:cNvSpPr/>
      </dsp:nvSpPr>
      <dsp:spPr>
        <a:xfrm>
          <a:off x="2358" y="168545"/>
          <a:ext cx="4828803" cy="202195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La angustia de la multitud era saber cómo obtener el perdón después de comprender que habían rechazado y crucificado al Mesías…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2358" y="168545"/>
        <a:ext cx="4828803" cy="2021954"/>
      </dsp:txXfrm>
    </dsp:sp>
    <dsp:sp modelId="{DE88F729-003C-480C-B2C6-A764B77E9997}">
      <dsp:nvSpPr>
        <dsp:cNvPr id="0" name=""/>
        <dsp:cNvSpPr/>
      </dsp:nvSpPr>
      <dsp:spPr>
        <a:xfrm>
          <a:off x="2358" y="2417405"/>
          <a:ext cx="4828803" cy="195215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…Pedro les manifestó que el arrepentimiento genuino, acompañado de la fe en Cristo y manifestado mediante el bautismo, abría el camino para recibir el perdón y una vida nueva.</a:t>
          </a:r>
          <a:endParaRPr lang="es-MX" sz="2200" kern="1200" dirty="0">
            <a:latin typeface="Bw Modelica" panose="00000600000000000000" pitchFamily="50" charset="0"/>
          </a:endParaRPr>
        </a:p>
      </dsp:txBody>
      <dsp:txXfrm>
        <a:off x="2358" y="2417405"/>
        <a:ext cx="4828803" cy="195215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E3A42-CBDD-450C-AB7A-D66CC1CDAB03}">
      <dsp:nvSpPr>
        <dsp:cNvPr id="0" name=""/>
        <dsp:cNvSpPr/>
      </dsp:nvSpPr>
      <dsp:spPr>
        <a:xfrm>
          <a:off x="0" y="2368543"/>
          <a:ext cx="6534255" cy="155402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…Él concede el poder para vencer el pecado y transforma el carácter de quienes permanecen sometidos a Cristo y dependen diariamente de su gracia.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0" y="2368543"/>
        <a:ext cx="6534255" cy="1554020"/>
      </dsp:txXfrm>
    </dsp:sp>
    <dsp:sp modelId="{466A8529-E4BF-40EF-BDB5-B4E6E6983D23}">
      <dsp:nvSpPr>
        <dsp:cNvPr id="0" name=""/>
        <dsp:cNvSpPr/>
      </dsp:nvSpPr>
      <dsp:spPr>
        <a:xfrm rot="10800000">
          <a:off x="0" y="1769"/>
          <a:ext cx="6534255" cy="2390084"/>
        </a:xfrm>
        <a:prstGeom prst="upArrowCallou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Esta convicción proviene de saber que no estamos solos en la lucha contra el pecado, y que Dios nos concede tanto el deseo como la capacidad de vivir conforme a su voluntad.…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 rot="10800000">
        <a:off x="0" y="1769"/>
        <a:ext cx="6534255" cy="15530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34A7BB-0907-41D9-99A7-D35765228B78}" type="datetimeFigureOut">
              <a:rPr lang="es-EC" smtClean="0"/>
              <a:t>30/7/2026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5E3600-437F-4CDD-92CE-E102E17D15B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940187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237948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12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055882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13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90584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4828E-A0F7-3FBD-7FBA-1E720F0DD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1836A8B-8603-FD29-AE61-36E39752D7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86E985F-9A7D-913E-3991-D7DAAAAAF5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A85E137-B650-ECA2-BD4A-E275FA0458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14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763691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60B8A-B495-8B06-AE3C-A3CA589C3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BE071F7-AD63-AE9C-8309-FF80427F92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BEDBC04-7EB6-B124-7C06-C65C4D20C6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0B490F2-8F2D-56DB-0441-667DC9878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15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583541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16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61808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17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19550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4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46735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5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21403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6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73002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7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1768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8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17591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64843-98FF-CD7F-63C8-6E107C32A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60BFF4C-0118-212E-DC20-663B8726B3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F031111-0CA3-31A8-5D02-37FBEFB95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9A4AD9D-D4AA-8BE2-E7AC-BE47DC08CA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9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85606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10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210227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11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86566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30/7/2026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914298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30/7/2026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473144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30/7/2026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62013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30/7/2026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893355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30/7/2026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758502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30/7/2026</a:t>
            </a:fld>
            <a:endParaRPr lang="es-EC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852358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30/7/2026</a:t>
            </a:fld>
            <a:endParaRPr lang="es-EC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453127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30/7/2026</a:t>
            </a:fld>
            <a:endParaRPr lang="es-EC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309946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30/7/2026</a:t>
            </a:fld>
            <a:endParaRPr lang="es-EC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17117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30/7/2026</a:t>
            </a:fld>
            <a:endParaRPr lang="es-EC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061089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30/7/2026</a:t>
            </a:fld>
            <a:endParaRPr lang="es-EC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316666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CB99C-21E8-4EC3-94AC-89B26B7F2FD4}" type="datetimeFigureOut">
              <a:rPr lang="es-EC" smtClean="0"/>
              <a:t>30/7/2026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92876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28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16.png"/><Relationship Id="rId9" Type="http://schemas.microsoft.com/office/2007/relationships/diagramDrawing" Target="../diagrams/drawing4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16.pn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30.png"/><Relationship Id="rId9" Type="http://schemas.microsoft.com/office/2007/relationships/diagramDrawing" Target="../diagrams/drawing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31.png"/><Relationship Id="rId7" Type="http://schemas.openxmlformats.org/officeDocument/2006/relationships/diagramQuickStyle" Target="../diagrams/quickStyle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image" Target="../media/image16.png"/><Relationship Id="rId9" Type="http://schemas.microsoft.com/office/2007/relationships/diagramDrawing" Target="../diagrams/drawing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32.png"/><Relationship Id="rId7" Type="http://schemas.openxmlformats.org/officeDocument/2006/relationships/diagramQuickStyle" Target="../diagrams/quickStyle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16.png"/><Relationship Id="rId9" Type="http://schemas.microsoft.com/office/2007/relationships/diagramDrawing" Target="../diagrams/drawing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image" Target="../media/image33.png"/><Relationship Id="rId7" Type="http://schemas.openxmlformats.org/officeDocument/2006/relationships/diagramQuickStyle" Target="../diagrams/quickStyle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16.png"/><Relationship Id="rId9" Type="http://schemas.microsoft.com/office/2007/relationships/diagramDrawing" Target="../diagrams/drawing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3" Type="http://schemas.openxmlformats.org/officeDocument/2006/relationships/image" Target="../media/image34.jpeg"/><Relationship Id="rId7" Type="http://schemas.openxmlformats.org/officeDocument/2006/relationships/diagramQuickStyle" Target="../diagrams/quickStyle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0.xml"/><Relationship Id="rId5" Type="http://schemas.openxmlformats.org/officeDocument/2006/relationships/diagramData" Target="../diagrams/data10.xml"/><Relationship Id="rId4" Type="http://schemas.openxmlformats.org/officeDocument/2006/relationships/image" Target="../media/image16.png"/><Relationship Id="rId9" Type="http://schemas.microsoft.com/office/2007/relationships/diagramDrawing" Target="../diagrams/drawing1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microsoft.com/office/2007/relationships/hdphoto" Target="../media/hdphoto2.wdp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5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6.png"/><Relationship Id="rId9" Type="http://schemas.microsoft.com/office/2007/relationships/diagramDrawing" Target="../diagrams/drawing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6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6.png"/><Relationship Id="rId9" Type="http://schemas.microsoft.com/office/2007/relationships/diagramDrawing" Target="../diagrams/drawing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7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6.png"/><Relationship Id="rId9" Type="http://schemas.microsoft.com/office/2007/relationships/diagramDrawing" Target="../diagrams/drawin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n 45">
            <a:extLst>
              <a:ext uri="{FF2B5EF4-FFF2-40B4-BE49-F238E27FC236}">
                <a16:creationId xmlns:a16="http://schemas.microsoft.com/office/drawing/2014/main" id="{1BA68FB9-4786-409A-87CC-5244AF6991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7661"/>
          <a:stretch/>
        </p:blipFill>
        <p:spPr>
          <a:xfrm>
            <a:off x="6329783" y="-2925"/>
            <a:ext cx="5922137" cy="6858000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30C85E8-15B9-4BFE-BDA0-7FD428FF34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5956" y="9230287"/>
            <a:ext cx="1611585" cy="960505"/>
          </a:xfrm>
          <a:prstGeom prst="rect">
            <a:avLst/>
          </a:prstGeom>
        </p:spPr>
      </p:pic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99DC0231-7928-4C36-9FE6-0ABB9CC0927F}"/>
              </a:ext>
            </a:extLst>
          </p:cNvPr>
          <p:cNvCxnSpPr/>
          <p:nvPr/>
        </p:nvCxnSpPr>
        <p:spPr>
          <a:xfrm>
            <a:off x="298156" y="5472793"/>
            <a:ext cx="11696553" cy="0"/>
          </a:xfrm>
          <a:prstGeom prst="line">
            <a:avLst/>
          </a:prstGeom>
          <a:ln w="76200">
            <a:solidFill>
              <a:srgbClr val="0A24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24" name="Imagen 21523">
            <a:extLst>
              <a:ext uri="{FF2B5EF4-FFF2-40B4-BE49-F238E27FC236}">
                <a16:creationId xmlns:a16="http://schemas.microsoft.com/office/drawing/2014/main" id="{FE21020A-F2E3-459A-8F45-F29FA664AC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3929" y="5723767"/>
            <a:ext cx="2304488" cy="1085182"/>
          </a:xfrm>
          <a:prstGeom prst="rect">
            <a:avLst/>
          </a:prstGeom>
        </p:spPr>
      </p:pic>
      <p:pic>
        <p:nvPicPr>
          <p:cNvPr id="21529" name="Imagen 21528">
            <a:extLst>
              <a:ext uri="{FF2B5EF4-FFF2-40B4-BE49-F238E27FC236}">
                <a16:creationId xmlns:a16="http://schemas.microsoft.com/office/drawing/2014/main" id="{B9D0FE8C-9E98-4F33-88F0-54086DAC68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374" y="3071949"/>
            <a:ext cx="3179824" cy="1757591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795181B1-9DC0-4632-9148-4034BB43747B}"/>
              </a:ext>
            </a:extLst>
          </p:cNvPr>
          <p:cNvGrpSpPr/>
          <p:nvPr/>
        </p:nvGrpSpPr>
        <p:grpSpPr>
          <a:xfrm>
            <a:off x="6769690" y="-1816386"/>
            <a:ext cx="4922481" cy="745030"/>
            <a:chOff x="7214326" y="4404362"/>
            <a:chExt cx="4922481" cy="74503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BDAD5A69-2DDD-4092-BE9C-F18FB57FC2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7917" t="30969" r="15544" b="37846"/>
            <a:stretch/>
          </p:blipFill>
          <p:spPr>
            <a:xfrm>
              <a:off x="7214326" y="4404362"/>
              <a:ext cx="4922481" cy="745030"/>
            </a:xfrm>
            <a:prstGeom prst="rect">
              <a:avLst/>
            </a:prstGeom>
          </p:spPr>
        </p:pic>
        <p:cxnSp>
          <p:nvCxnSpPr>
            <p:cNvPr id="4" name="Conector recto 3">
              <a:extLst>
                <a:ext uri="{FF2B5EF4-FFF2-40B4-BE49-F238E27FC236}">
                  <a16:creationId xmlns:a16="http://schemas.microsoft.com/office/drawing/2014/main" id="{0F14A6DE-8CEA-41EF-8976-E8672F6CDC1F}"/>
                </a:ext>
              </a:extLst>
            </p:cNvPr>
            <p:cNvCxnSpPr>
              <a:cxnSpLocks/>
            </p:cNvCxnSpPr>
            <p:nvPr/>
          </p:nvCxnSpPr>
          <p:spPr>
            <a:xfrm>
              <a:off x="7330440" y="5013960"/>
              <a:ext cx="1676400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15">
              <a:extLst>
                <a:ext uri="{FF2B5EF4-FFF2-40B4-BE49-F238E27FC236}">
                  <a16:creationId xmlns:a16="http://schemas.microsoft.com/office/drawing/2014/main" id="{F9F2F44E-6464-42C8-9E1A-AD9E5BE8BD54}"/>
                </a:ext>
              </a:extLst>
            </p:cNvPr>
            <p:cNvCxnSpPr>
              <a:cxnSpLocks/>
            </p:cNvCxnSpPr>
            <p:nvPr/>
          </p:nvCxnSpPr>
          <p:spPr>
            <a:xfrm>
              <a:off x="9333842" y="5013960"/>
              <a:ext cx="2660867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A8025D7C-4E25-9AB5-0B64-9F6A0E1CB24A}"/>
              </a:ext>
            </a:extLst>
          </p:cNvPr>
          <p:cNvGrpSpPr/>
          <p:nvPr/>
        </p:nvGrpSpPr>
        <p:grpSpPr>
          <a:xfrm>
            <a:off x="293354" y="5624395"/>
            <a:ext cx="1909731" cy="1025157"/>
            <a:chOff x="293354" y="5624395"/>
            <a:chExt cx="1909731" cy="1025157"/>
          </a:xfrm>
        </p:grpSpPr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E013D7A6-4DDD-720E-C7B4-0D8EF8BDE7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982" y="5624395"/>
              <a:ext cx="1551426" cy="626014"/>
            </a:xfrm>
            <a:prstGeom prst="rect">
              <a:avLst/>
            </a:prstGeom>
          </p:spPr>
        </p:pic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CDA87205-8907-E074-35C2-6B726B6B36FC}"/>
                </a:ext>
              </a:extLst>
            </p:cNvPr>
            <p:cNvSpPr txBox="1"/>
            <p:nvPr/>
          </p:nvSpPr>
          <p:spPr>
            <a:xfrm>
              <a:off x="293354" y="6280220"/>
              <a:ext cx="19097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>
                  <a:solidFill>
                    <a:srgbClr val="0A2560"/>
                  </a:solidFill>
                </a:rPr>
                <a:t>ASDMR ECUADOR</a:t>
              </a:r>
              <a:endParaRPr lang="es-EC" b="1" dirty="0">
                <a:solidFill>
                  <a:srgbClr val="0A2560"/>
                </a:solidFill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77039808-63D2-1C04-EA7B-CEBDE614EE80}"/>
              </a:ext>
            </a:extLst>
          </p:cNvPr>
          <p:cNvGrpSpPr/>
          <p:nvPr/>
        </p:nvGrpSpPr>
        <p:grpSpPr>
          <a:xfrm>
            <a:off x="2318198" y="5551323"/>
            <a:ext cx="1909731" cy="1098229"/>
            <a:chOff x="2318198" y="5551323"/>
            <a:chExt cx="1909731" cy="1098229"/>
          </a:xfrm>
        </p:grpSpPr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18B0AA89-F6BF-4ADC-2F43-89F0EE28E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8973" y="5551323"/>
              <a:ext cx="767390" cy="772157"/>
            </a:xfrm>
            <a:prstGeom prst="rect">
              <a:avLst/>
            </a:prstGeom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6B043F1E-CBE7-3399-2D21-867FB81D1FF8}"/>
                </a:ext>
              </a:extLst>
            </p:cNvPr>
            <p:cNvSpPr txBox="1"/>
            <p:nvPr/>
          </p:nvSpPr>
          <p:spPr>
            <a:xfrm>
              <a:off x="2318198" y="6280220"/>
              <a:ext cx="19097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>
                  <a:solidFill>
                    <a:srgbClr val="0A2560"/>
                  </a:solidFill>
                </a:rPr>
                <a:t>@asdmr.ecuador</a:t>
              </a:r>
              <a:endParaRPr lang="es-EC" b="1" dirty="0">
                <a:solidFill>
                  <a:srgbClr val="0A2560"/>
                </a:solidFill>
              </a:endParaRP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18B1688F-8462-EFCA-522C-E86D896247EC}"/>
              </a:ext>
            </a:extLst>
          </p:cNvPr>
          <p:cNvGrpSpPr/>
          <p:nvPr/>
        </p:nvGrpSpPr>
        <p:grpSpPr>
          <a:xfrm>
            <a:off x="7255363" y="5551322"/>
            <a:ext cx="2084003" cy="1092993"/>
            <a:chOff x="7255363" y="5551322"/>
            <a:chExt cx="2084003" cy="1092993"/>
          </a:xfrm>
        </p:grpSpPr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C32652FD-0D86-45F1-A390-75AEFDAFCE7C}"/>
                </a:ext>
              </a:extLst>
            </p:cNvPr>
            <p:cNvSpPr txBox="1"/>
            <p:nvPr/>
          </p:nvSpPr>
          <p:spPr>
            <a:xfrm>
              <a:off x="7255363" y="6274983"/>
              <a:ext cx="20840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C" b="1" dirty="0">
                  <a:solidFill>
                    <a:srgbClr val="0A2560"/>
                  </a:solidFill>
                </a:rPr>
                <a:t>(+593) 99 583 8626</a:t>
              </a:r>
            </a:p>
          </p:txBody>
        </p:sp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7834A699-F61F-F958-007F-11D118CC6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5888" y="5551322"/>
              <a:ext cx="772158" cy="772158"/>
            </a:xfrm>
            <a:prstGeom prst="rect">
              <a:avLst/>
            </a:prstGeom>
          </p:spPr>
        </p:pic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AC3F3927-016A-BAFF-9DFC-BFC1518154FC}"/>
              </a:ext>
            </a:extLst>
          </p:cNvPr>
          <p:cNvGrpSpPr/>
          <p:nvPr/>
        </p:nvGrpSpPr>
        <p:grpSpPr>
          <a:xfrm>
            <a:off x="9441192" y="5694284"/>
            <a:ext cx="2707670" cy="1111817"/>
            <a:chOff x="9441192" y="5694284"/>
            <a:chExt cx="2707670" cy="1111817"/>
          </a:xfrm>
        </p:grpSpPr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35D697CC-74FC-86BB-D74C-FEC954FD882E}"/>
                </a:ext>
              </a:extLst>
            </p:cNvPr>
            <p:cNvSpPr txBox="1"/>
            <p:nvPr/>
          </p:nvSpPr>
          <p:spPr>
            <a:xfrm>
              <a:off x="9441192" y="6188013"/>
              <a:ext cx="24798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>
                  <a:solidFill>
                    <a:srgbClr val="0A2560"/>
                  </a:solidFill>
                </a:rPr>
                <a:t>Conectados con Dios Ec</a:t>
              </a:r>
              <a:endParaRPr lang="es-EC" b="1" dirty="0">
                <a:solidFill>
                  <a:srgbClr val="0A2560"/>
                </a:solidFill>
              </a:endParaRPr>
            </a:p>
          </p:txBody>
        </p:sp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36D82ABF-33EC-C28A-7AE1-D975D346CB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742"/>
            <a:stretch/>
          </p:blipFill>
          <p:spPr>
            <a:xfrm>
              <a:off x="10064173" y="5694284"/>
              <a:ext cx="1485900" cy="520995"/>
            </a:xfrm>
            <a:prstGeom prst="rect">
              <a:avLst/>
            </a:prstGeom>
          </p:spPr>
        </p:pic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CECAA332-AA0C-903F-A4DF-4727E8DFF61B}"/>
                </a:ext>
              </a:extLst>
            </p:cNvPr>
            <p:cNvSpPr txBox="1"/>
            <p:nvPr/>
          </p:nvSpPr>
          <p:spPr>
            <a:xfrm>
              <a:off x="9441192" y="6436769"/>
              <a:ext cx="27076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>
                  <a:solidFill>
                    <a:srgbClr val="0A2560"/>
                  </a:solidFill>
                </a:rPr>
                <a:t>Unión Ecuatoriana ASDMR</a:t>
              </a:r>
              <a:endParaRPr lang="es-EC" b="1" dirty="0">
                <a:solidFill>
                  <a:srgbClr val="0A2560"/>
                </a:solidFill>
              </a:endParaRPr>
            </a:p>
          </p:txBody>
        </p:sp>
      </p:grpSp>
      <p:pic>
        <p:nvPicPr>
          <p:cNvPr id="8" name="Imagen 7">
            <a:extLst>
              <a:ext uri="{FF2B5EF4-FFF2-40B4-BE49-F238E27FC236}">
                <a16:creationId xmlns:a16="http://schemas.microsoft.com/office/drawing/2014/main" id="{884D626B-50C1-9E4A-A39A-DD94766BF0E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5795" t="10687" r="5265"/>
          <a:stretch/>
        </p:blipFill>
        <p:spPr>
          <a:xfrm>
            <a:off x="21569" y="340788"/>
            <a:ext cx="12148862" cy="514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236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8C13170-8F34-D0EB-AA2A-E2DA6CC06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3774332" cy="471623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A153987-FF1E-182E-8994-71D7A5F8B14E}"/>
              </a:ext>
            </a:extLst>
          </p:cNvPr>
          <p:cNvSpPr txBox="1"/>
          <p:nvPr/>
        </p:nvSpPr>
        <p:spPr>
          <a:xfrm>
            <a:off x="111610" y="4696801"/>
            <a:ext cx="1196877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¿Qué invitación divina extiende el Señor a todos los que desean una renovación del corazón y la vida?</a:t>
            </a:r>
            <a:endParaRPr lang="es-MX" sz="3200" b="1" dirty="0">
              <a:ln w="0"/>
              <a:effectLst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89636B61-AF73-576A-A18F-78E7CF7D6DBF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87CA5EAC-4025-E610-D206-0717B81D8C4C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20" name="Título 1">
              <a:extLst>
                <a:ext uri="{FF2B5EF4-FFF2-40B4-BE49-F238E27FC236}">
                  <a16:creationId xmlns:a16="http://schemas.microsoft.com/office/drawing/2014/main" id="{16E237C1-E5F0-EC1D-75DB-FC1698B00ECF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663192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La invitación Divina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C4FEBDCB-76D8-4777-D67F-7B5D3EE2D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22" name="Flecha: pentágono 21">
              <a:extLst>
                <a:ext uri="{FF2B5EF4-FFF2-40B4-BE49-F238E27FC236}">
                  <a16:creationId xmlns:a16="http://schemas.microsoft.com/office/drawing/2014/main" id="{6AE3EB27-4D6B-F76B-48FE-DFA16F17718E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23" name="Subtítulo 2">
              <a:extLst>
                <a:ext uri="{FF2B5EF4-FFF2-40B4-BE49-F238E27FC236}">
                  <a16:creationId xmlns:a16="http://schemas.microsoft.com/office/drawing/2014/main" id="{D3017B97-D482-1AA9-12F1-DFF49C9C06C7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Lunes</a:t>
              </a:r>
            </a:p>
          </p:txBody>
        </p:sp>
      </p:grp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0EADF3BE-02DF-14B5-9961-A6319404DC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0395668"/>
              </p:ext>
            </p:extLst>
          </p:nvPr>
        </p:nvGraphicFramePr>
        <p:xfrm>
          <a:off x="4020776" y="96597"/>
          <a:ext cx="7973428" cy="4619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97673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82259452-3E4E-4911-B4E9-F18C94C75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769E974F-B184-4F01-83DD-E104F6EFE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FED4457E-FDEF-4EE1-BDB1-A88B3E911D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59BFB850-2654-4B87-88FA-AE4876EFC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75D93E65-E9E6-4B61-B541-9DE76CAB72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13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C340734-8A6C-0E82-C1CE-ACFFB5AB9E20}"/>
              </a:ext>
            </a:extLst>
          </p:cNvPr>
          <p:cNvSpPr txBox="1"/>
          <p:nvPr/>
        </p:nvSpPr>
        <p:spPr>
          <a:xfrm>
            <a:off x="6096000" y="4202648"/>
            <a:ext cx="609599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¿Qué le ha dado a Cristo el derecho de llevar a sus hijos al cielo?</a:t>
            </a:r>
            <a:endParaRPr lang="es-MX" sz="3200" b="1" dirty="0">
              <a:ln w="0"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634AF310-3462-69D6-75EC-1091390C0430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DFB52B49-D73B-448A-2CB2-2965A58CD47B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5" name="Título 1">
              <a:extLst>
                <a:ext uri="{FF2B5EF4-FFF2-40B4-BE49-F238E27FC236}">
                  <a16:creationId xmlns:a16="http://schemas.microsoft.com/office/drawing/2014/main" id="{DFBF7428-104C-B4B2-10CC-D4EC4F6EC61F}"/>
                </a:ext>
              </a:extLst>
            </p:cNvPr>
            <p:cNvSpPr txBox="1">
              <a:spLocks/>
            </p:cNvSpPr>
            <p:nvPr/>
          </p:nvSpPr>
          <p:spPr>
            <a:xfrm>
              <a:off x="3108793" y="6068135"/>
              <a:ext cx="5370189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Cristo lo dio todo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2BC79857-87A2-5D00-9223-5F255801B5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7" name="Flecha: pentágono 16">
              <a:extLst>
                <a:ext uri="{FF2B5EF4-FFF2-40B4-BE49-F238E27FC236}">
                  <a16:creationId xmlns:a16="http://schemas.microsoft.com/office/drawing/2014/main" id="{0D4002F5-7524-2E76-DC66-724713A7E229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8" name="Subtítulo 2">
              <a:extLst>
                <a:ext uri="{FF2B5EF4-FFF2-40B4-BE49-F238E27FC236}">
                  <a16:creationId xmlns:a16="http://schemas.microsoft.com/office/drawing/2014/main" id="{F9242B28-4DB5-2A31-2A7F-FAB21C0A4F01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Martes</a:t>
              </a:r>
            </a:p>
          </p:txBody>
        </p:sp>
      </p:grp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44FF6AC6-F1FF-EF32-07D5-94F57CB331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6147420"/>
              </p:ext>
            </p:extLst>
          </p:nvPr>
        </p:nvGraphicFramePr>
        <p:xfrm>
          <a:off x="241818" y="131502"/>
          <a:ext cx="5526683" cy="5501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8203FA66-0277-EED2-AF2A-435FEDD4A1D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3863"/>
          <a:stretch/>
        </p:blipFill>
        <p:spPr>
          <a:xfrm>
            <a:off x="6096000" y="-37908"/>
            <a:ext cx="6096000" cy="4223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82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E20B6DB-72C8-471A-B3AD-CEEB43D318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75A5487-C7E3-4FE1-971D-D3D3D3BFE4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2664C96-DFCB-4910-983B-F0A25834C5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1B4FAF6-A660-46EC-9959-3E14F539CF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10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C340734-8A6C-0E82-C1CE-ACFFB5AB9E20}"/>
              </a:ext>
            </a:extLst>
          </p:cNvPr>
          <p:cNvSpPr txBox="1"/>
          <p:nvPr/>
        </p:nvSpPr>
        <p:spPr>
          <a:xfrm>
            <a:off x="0" y="3612797"/>
            <a:ext cx="538992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dirty="0">
                <a:ln w="0"/>
                <a:latin typeface="Noto Sans ExtBd" panose="020B0902040504020204"/>
              </a:rPr>
              <a:t>¿Qué requiere Jesús de todos los que desean ser sus hijos y quieren poder recibir su Espíritu?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E632D20-6D3D-9DFE-1F53-4AC4DF65D8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27B1FB54-FBF4-F611-9F05-9E9F936B883D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07DDBDF8-C0B4-1DC2-5775-A0D1EC6927F2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8" name="Título 1">
              <a:extLst>
                <a:ext uri="{FF2B5EF4-FFF2-40B4-BE49-F238E27FC236}">
                  <a16:creationId xmlns:a16="http://schemas.microsoft.com/office/drawing/2014/main" id="{005C6BA0-19DE-05DF-86BC-5F2AB6C2BEB3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573388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Cristo lo dio todo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D90E19B4-EF88-6E86-06C7-A2D4223051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1" name="Flecha: pentágono 10">
              <a:extLst>
                <a:ext uri="{FF2B5EF4-FFF2-40B4-BE49-F238E27FC236}">
                  <a16:creationId xmlns:a16="http://schemas.microsoft.com/office/drawing/2014/main" id="{C047FFA3-C51E-FB79-A2C1-79005119820E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2" name="Subtítulo 2">
              <a:extLst>
                <a:ext uri="{FF2B5EF4-FFF2-40B4-BE49-F238E27FC236}">
                  <a16:creationId xmlns:a16="http://schemas.microsoft.com/office/drawing/2014/main" id="{64182747-8FD4-DE15-DC49-9EC2C587F7D0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Martes</a:t>
              </a:r>
            </a:p>
          </p:txBody>
        </p:sp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A9E0BA57-5F0C-2D4D-39DB-91D093EA0D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5281051" cy="3518322"/>
          </a:xfrm>
          <a:prstGeom prst="rect">
            <a:avLst/>
          </a:prstGeom>
        </p:spPr>
      </p:pic>
      <p:graphicFrame>
        <p:nvGraphicFramePr>
          <p:cNvPr id="18" name="Diagrama 17">
            <a:extLst>
              <a:ext uri="{FF2B5EF4-FFF2-40B4-BE49-F238E27FC236}">
                <a16:creationId xmlns:a16="http://schemas.microsoft.com/office/drawing/2014/main" id="{5296B3BE-1713-D212-02D4-2F1716CB33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255002"/>
              </p:ext>
            </p:extLst>
          </p:nvPr>
        </p:nvGraphicFramePr>
        <p:xfrm>
          <a:off x="5389928" y="179726"/>
          <a:ext cx="6594549" cy="5409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2672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5B99C00B-1080-498D-AA38-8944466F5B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3C610002-23B7-4526-A973-371B9D95D1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CD2204B1-4CB1-4FC1-9E79-21A47D8C9F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C52922A9-7F25-4E52-95A2-F8B70A77EC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A72BF02B-541D-40D1-881F-26D18DE29F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18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E8C0242-099D-228A-8748-84421873FC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432"/>
          <a:stretch/>
        </p:blipFill>
        <p:spPr>
          <a:xfrm>
            <a:off x="0" y="0"/>
            <a:ext cx="12192000" cy="3256547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7B2C686-658D-FA1F-D695-7FDA23AA8129}"/>
              </a:ext>
            </a:extLst>
          </p:cNvPr>
          <p:cNvSpPr txBox="1"/>
          <p:nvPr/>
        </p:nvSpPr>
        <p:spPr>
          <a:xfrm>
            <a:off x="6096000" y="166765"/>
            <a:ext cx="573251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tabLst>
                <a:tab pos="1435100" algn="l"/>
                <a:tab pos="3771900" algn="l"/>
              </a:tabLst>
            </a:pPr>
            <a:r>
              <a:rPr lang="es-ES" sz="320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 ExtBd" panose="020B0902040504020204"/>
              </a:rPr>
              <a:t>¿Cuál era el deseo ferviente de Pablo para los creyentes?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5C72C0F-ABA5-9E38-F256-9A67823C10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B3F1027D-96B9-D239-F5AC-EEE2CE125445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CC266359-9DC2-C5D4-3DF3-671CCBF1E39E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3" name="Título 1">
              <a:extLst>
                <a:ext uri="{FF2B5EF4-FFF2-40B4-BE49-F238E27FC236}">
                  <a16:creationId xmlns:a16="http://schemas.microsoft.com/office/drawing/2014/main" id="{135AE249-2CD5-C726-ED29-64725FC3DEBF}"/>
                </a:ext>
              </a:extLst>
            </p:cNvPr>
            <p:cNvSpPr txBox="1">
              <a:spLocks/>
            </p:cNvSpPr>
            <p:nvPr/>
          </p:nvSpPr>
          <p:spPr>
            <a:xfrm>
              <a:off x="3108793" y="6068135"/>
              <a:ext cx="5827097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Una rendición completa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FCF970ED-D97E-DE90-84ED-C938D0DA16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5" name="Flecha: pentágono 14">
              <a:extLst>
                <a:ext uri="{FF2B5EF4-FFF2-40B4-BE49-F238E27FC236}">
                  <a16:creationId xmlns:a16="http://schemas.microsoft.com/office/drawing/2014/main" id="{EA06B0AC-64E5-3836-F6F7-42342456EBB0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6" name="Subtítulo 2">
              <a:extLst>
                <a:ext uri="{FF2B5EF4-FFF2-40B4-BE49-F238E27FC236}">
                  <a16:creationId xmlns:a16="http://schemas.microsoft.com/office/drawing/2014/main" id="{26E17319-6E46-A8E0-AD17-C19CAC96CC23}"/>
                </a:ext>
              </a:extLst>
            </p:cNvPr>
            <p:cNvSpPr txBox="1">
              <a:spLocks/>
            </p:cNvSpPr>
            <p:nvPr/>
          </p:nvSpPr>
          <p:spPr>
            <a:xfrm>
              <a:off x="93518" y="6087307"/>
              <a:ext cx="2395033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Miércoles</a:t>
              </a:r>
            </a:p>
          </p:txBody>
        </p:sp>
      </p:grp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5B23EEB5-B9A8-A92A-B625-12A74F2F9A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1661942"/>
              </p:ext>
            </p:extLst>
          </p:nvPr>
        </p:nvGraphicFramePr>
        <p:xfrm>
          <a:off x="93518" y="3377288"/>
          <a:ext cx="11968458" cy="2296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95943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C1935E5-4E2D-48D1-8539-785941FF93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9223F5F-A764-429F-B56D-BAFC988B9E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7C84BDB-E621-46E1-A6D9-AE5B528117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EC2DECA-C64A-4596-87C3-0E802A12B8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63359DB-DE61-4B2E-8105-BAC6D2439C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7C92A-68AD-CE15-48DC-18B4BC78B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F85D11E2-1258-F344-ED0A-21C2CB3C0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33" y="1"/>
            <a:ext cx="7033904" cy="469232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FCDCF2F-414F-BC78-C488-A807E06D3702}"/>
              </a:ext>
            </a:extLst>
          </p:cNvPr>
          <p:cNvSpPr txBox="1"/>
          <p:nvPr/>
        </p:nvSpPr>
        <p:spPr>
          <a:xfrm>
            <a:off x="130024" y="4652612"/>
            <a:ext cx="1193195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Cuando la multitud oyó el discurso de Pedro en el día de Pentecostés, ¿cuál era la angustia en sus corazones?</a:t>
            </a:r>
            <a:endParaRPr lang="es-MX" sz="3200" b="1" dirty="0">
              <a:ln w="0"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A67C61B-F23C-A364-2CB4-40822A9DD5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B1C1FD86-480E-CF5A-F7EB-A4927477DEDE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BBB07CB-E602-2E6B-0602-CDE8A5A7AF83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8" name="Título 1">
              <a:extLst>
                <a:ext uri="{FF2B5EF4-FFF2-40B4-BE49-F238E27FC236}">
                  <a16:creationId xmlns:a16="http://schemas.microsoft.com/office/drawing/2014/main" id="{5B4E8887-0994-5DD5-C5DF-788670571CD7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573388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Una rendición completa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BFAA40A8-BF7F-BF1E-04A0-32BE44CF5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1" name="Flecha: pentágono 10">
              <a:extLst>
                <a:ext uri="{FF2B5EF4-FFF2-40B4-BE49-F238E27FC236}">
                  <a16:creationId xmlns:a16="http://schemas.microsoft.com/office/drawing/2014/main" id="{704BAB93-AFA8-01DC-836E-EA7F9A2D02A2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2" name="Subtítulo 2">
              <a:extLst>
                <a:ext uri="{FF2B5EF4-FFF2-40B4-BE49-F238E27FC236}">
                  <a16:creationId xmlns:a16="http://schemas.microsoft.com/office/drawing/2014/main" id="{CE71C787-F819-F6AF-61F0-6C4597E40B7F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520472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Miércoles</a:t>
              </a:r>
            </a:p>
          </p:txBody>
        </p:sp>
      </p:grpSp>
      <p:sp>
        <p:nvSpPr>
          <p:cNvPr id="14" name="Bocadillo: rectángulo 13">
            <a:extLst>
              <a:ext uri="{FF2B5EF4-FFF2-40B4-BE49-F238E27FC236}">
                <a16:creationId xmlns:a16="http://schemas.microsoft.com/office/drawing/2014/main" id="{ECF63B1C-F25E-F4B8-6C3A-72F4D9CD1C45}"/>
              </a:ext>
            </a:extLst>
          </p:cNvPr>
          <p:cNvSpPr/>
          <p:nvPr/>
        </p:nvSpPr>
        <p:spPr>
          <a:xfrm>
            <a:off x="532639" y="1373760"/>
            <a:ext cx="1845219" cy="425857"/>
          </a:xfrm>
          <a:prstGeom prst="wedgeRectCallout">
            <a:avLst>
              <a:gd name="adj1" fmla="val 33292"/>
              <a:gd name="adj2" fmla="val 101339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tx1"/>
                </a:solidFill>
                <a:latin typeface="Bw Modelica" panose="00000600000000000000" pitchFamily="50" charset="0"/>
              </a:rPr>
              <a:t>1. </a:t>
            </a:r>
            <a:r>
              <a:rPr lang="es-ES" sz="1200" dirty="0">
                <a:solidFill>
                  <a:schemeClr val="tx1"/>
                </a:solidFill>
                <a:latin typeface="Bw Modelica" panose="00000600000000000000" pitchFamily="50" charset="0"/>
              </a:rPr>
              <a:t>Varones hermanos, ¿qué haremos?</a:t>
            </a:r>
            <a:endParaRPr lang="es-EC" sz="1200" dirty="0">
              <a:solidFill>
                <a:schemeClr val="tx1"/>
              </a:solidFill>
              <a:latin typeface="Bw Modelica" panose="00000600000000000000" pitchFamily="50" charset="0"/>
            </a:endParaRPr>
          </a:p>
        </p:txBody>
      </p:sp>
      <p:sp>
        <p:nvSpPr>
          <p:cNvPr id="15" name="Bocadillo: rectángulo 14">
            <a:extLst>
              <a:ext uri="{FF2B5EF4-FFF2-40B4-BE49-F238E27FC236}">
                <a16:creationId xmlns:a16="http://schemas.microsoft.com/office/drawing/2014/main" id="{C7F5B5DF-B700-4E45-BA47-052E8A459164}"/>
              </a:ext>
            </a:extLst>
          </p:cNvPr>
          <p:cNvSpPr/>
          <p:nvPr/>
        </p:nvSpPr>
        <p:spPr>
          <a:xfrm>
            <a:off x="719846" y="764"/>
            <a:ext cx="5778231" cy="425857"/>
          </a:xfrm>
          <a:prstGeom prst="wedgeRectCallout">
            <a:avLst>
              <a:gd name="adj1" fmla="val 3435"/>
              <a:gd name="adj2" fmla="val 87634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tx1"/>
                </a:solidFill>
                <a:latin typeface="Bw Modelica" panose="00000600000000000000" pitchFamily="50" charset="0"/>
              </a:rPr>
              <a:t>2. </a:t>
            </a:r>
            <a:r>
              <a:rPr lang="es-ES" sz="1200" dirty="0">
                <a:solidFill>
                  <a:schemeClr val="tx1"/>
                </a:solidFill>
                <a:latin typeface="Bw Modelica" panose="00000600000000000000" pitchFamily="50" charset="0"/>
              </a:rPr>
              <a:t>Arrepentíos, y bautícese cada uno de vosotros en el nombre de Jesucristo para perdón de los pecados; y recibiréis el don del Espíritu Santo.</a:t>
            </a:r>
            <a:endParaRPr lang="es-EC" sz="1200" dirty="0">
              <a:solidFill>
                <a:schemeClr val="tx1"/>
              </a:solidFill>
              <a:latin typeface="Bw Modelica" panose="00000600000000000000" pitchFamily="50" charset="0"/>
            </a:endParaRPr>
          </a:p>
        </p:txBody>
      </p:sp>
      <p:graphicFrame>
        <p:nvGraphicFramePr>
          <p:cNvPr id="16" name="Diagrama 15">
            <a:extLst>
              <a:ext uri="{FF2B5EF4-FFF2-40B4-BE49-F238E27FC236}">
                <a16:creationId xmlns:a16="http://schemas.microsoft.com/office/drawing/2014/main" id="{397F2DF6-9C43-0D86-8644-7973C6E30A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4220739"/>
              </p:ext>
            </p:extLst>
          </p:nvPr>
        </p:nvGraphicFramePr>
        <p:xfrm>
          <a:off x="7228455" y="101589"/>
          <a:ext cx="4833520" cy="4538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67503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B5B979D6-9A95-4334-8192-27D4B6821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DE88F729-003C-480C-B2C6-A764B77E99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 animBg="1"/>
      <p:bldP spid="15" grpId="0" animBg="1"/>
      <p:bldGraphic spid="16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5F06A-D17B-F3CB-AA44-38A9597CE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91270E9-7E09-FE84-58A1-F8F1BC03E0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611" r="8609"/>
          <a:stretch/>
        </p:blipFill>
        <p:spPr>
          <a:xfrm>
            <a:off x="6958519" y="0"/>
            <a:ext cx="5233481" cy="4319081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D44BF05-1B5A-BFC7-DAEA-E6F0F61D4CF9}"/>
              </a:ext>
            </a:extLst>
          </p:cNvPr>
          <p:cNvSpPr txBox="1"/>
          <p:nvPr/>
        </p:nvSpPr>
        <p:spPr>
          <a:xfrm>
            <a:off x="74839" y="4219389"/>
            <a:ext cx="1202206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¿Qué trae la convicción de que podemos estar plenamente consagrados al Señor y capaces de reflejar la imagen de Cristo?</a:t>
            </a:r>
            <a:endParaRPr lang="es-MX" sz="3200" b="1" dirty="0">
              <a:ln w="0"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A6219C5-7917-BDE9-2E00-CEAEC7741F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950E934C-D216-8916-64BF-D7144BA30CB5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70A970CB-E0EE-5E77-987A-D2A8008ABE88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8" name="Título 1">
              <a:extLst>
                <a:ext uri="{FF2B5EF4-FFF2-40B4-BE49-F238E27FC236}">
                  <a16:creationId xmlns:a16="http://schemas.microsoft.com/office/drawing/2014/main" id="{B40BCF7F-4FB6-DC3D-8C5C-0E110DF3D051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573388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Manteniendo la rendición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1D57D069-BA10-C6E6-B4A3-AEE13F958E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1" name="Flecha: pentágono 10">
              <a:extLst>
                <a:ext uri="{FF2B5EF4-FFF2-40B4-BE49-F238E27FC236}">
                  <a16:creationId xmlns:a16="http://schemas.microsoft.com/office/drawing/2014/main" id="{33BB2358-BBFB-F8C9-D612-9A321EF7EBFB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2" name="Subtítulo 2">
              <a:extLst>
                <a:ext uri="{FF2B5EF4-FFF2-40B4-BE49-F238E27FC236}">
                  <a16:creationId xmlns:a16="http://schemas.microsoft.com/office/drawing/2014/main" id="{E9DAEE24-8920-13E4-1416-00A57FD0EA82}"/>
                </a:ext>
              </a:extLst>
            </p:cNvPr>
            <p:cNvSpPr txBox="1">
              <a:spLocks/>
            </p:cNvSpPr>
            <p:nvPr/>
          </p:nvSpPr>
          <p:spPr>
            <a:xfrm>
              <a:off x="93518" y="6087307"/>
              <a:ext cx="2421081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Jueves</a:t>
              </a:r>
            </a:p>
          </p:txBody>
        </p:sp>
      </p:grp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16794615-ED23-39FC-2C4E-4C7AFD9B8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9093222"/>
              </p:ext>
            </p:extLst>
          </p:nvPr>
        </p:nvGraphicFramePr>
        <p:xfrm>
          <a:off x="249552" y="201740"/>
          <a:ext cx="6534255" cy="3924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9" name="CuadroTexto 18">
            <a:extLst>
              <a:ext uri="{FF2B5EF4-FFF2-40B4-BE49-F238E27FC236}">
                <a16:creationId xmlns:a16="http://schemas.microsoft.com/office/drawing/2014/main" id="{148B59AC-64D9-7B32-E1BB-11A5E789A98E}"/>
              </a:ext>
            </a:extLst>
          </p:cNvPr>
          <p:cNvSpPr txBox="1"/>
          <p:nvPr/>
        </p:nvSpPr>
        <p:spPr>
          <a:xfrm>
            <a:off x="6958519" y="3570847"/>
            <a:ext cx="5233481" cy="738664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ES" sz="1400" dirty="0">
                <a:latin typeface="Bw Modelica" panose="00000600000000000000" pitchFamily="50" charset="0"/>
              </a:rPr>
              <a:t>La consagración diaria consiste en mantener nuestra voluntad sometida a la de Cristo y permitir que Él dirija cada aspecto de nuestra vida.</a:t>
            </a:r>
            <a:endParaRPr lang="es-EC" sz="1400" dirty="0">
              <a:latin typeface="Bw Modelica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863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466A8529-E4BF-40EF-BDB5-B4E6E6983D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65EE3A42-CBDD-450C-AB7A-D66CC1CDAB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17" grpId="0">
        <p:bldSub>
          <a:bldDgm bld="one"/>
        </p:bldSub>
      </p:bldGraphic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No hay ninguna descripción de la foto disponible.">
            <a:extLst>
              <a:ext uri="{FF2B5EF4-FFF2-40B4-BE49-F238E27FC236}">
                <a16:creationId xmlns:a16="http://schemas.microsoft.com/office/drawing/2014/main" id="{82A1DBD4-74B5-4E66-3CDC-2BD40F0E4D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47"/>
          <a:stretch/>
        </p:blipFill>
        <p:spPr bwMode="auto">
          <a:xfrm>
            <a:off x="9069422" y="912625"/>
            <a:ext cx="3122578" cy="485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3F77AFD-C31C-0885-8834-8CE3F3865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4EF2989-0A9A-281E-0523-3F43A5039A60}"/>
              </a:ext>
            </a:extLst>
          </p:cNvPr>
          <p:cNvSpPr txBox="1"/>
          <p:nvPr/>
        </p:nvSpPr>
        <p:spPr>
          <a:xfrm>
            <a:off x="93516" y="161036"/>
            <a:ext cx="1196845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435100" algn="l"/>
                <a:tab pos="3771900" algn="l"/>
              </a:tabLst>
            </a:pPr>
            <a:r>
              <a:rPr lang="es-ES" sz="3200" dirty="0">
                <a:latin typeface="Noto Sans ExtBd" panose="020B0902040504020204" pitchFamily="34"/>
                <a:ea typeface="Noto Sans ExtBd" panose="020B0902040504020204" pitchFamily="34"/>
                <a:cs typeface="Noto Sans ExtBd" panose="020B0902040504020204" pitchFamily="34"/>
              </a:rPr>
              <a:t>¿Cómo pueden mantenerse la firmeza en la fe y la plena entrega a los principios correctos?</a:t>
            </a:r>
            <a:endParaRPr lang="es-EC" sz="3200" dirty="0">
              <a:ln w="0"/>
              <a:effectLst/>
              <a:latin typeface="Noto Sans ExtBd" panose="020B0902040504020204" pitchFamily="3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D843FE2C-E3BE-C134-DD4A-C410C7FF31C4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446C362-5C7E-5753-8BAC-6AE6B39A7F6E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6" name="Título 1">
              <a:extLst>
                <a:ext uri="{FF2B5EF4-FFF2-40B4-BE49-F238E27FC236}">
                  <a16:creationId xmlns:a16="http://schemas.microsoft.com/office/drawing/2014/main" id="{C945902F-8E2A-E1ED-C879-F5DFA92771A0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663192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Manteniendo la rendición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887822E2-D496-09A8-0ADF-B890386D5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4" name="Flecha: pentágono 13">
              <a:extLst>
                <a:ext uri="{FF2B5EF4-FFF2-40B4-BE49-F238E27FC236}">
                  <a16:creationId xmlns:a16="http://schemas.microsoft.com/office/drawing/2014/main" id="{36A1AD79-E437-99BF-1A7B-F15C5E972B8C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5" name="Subtítulo 2">
              <a:extLst>
                <a:ext uri="{FF2B5EF4-FFF2-40B4-BE49-F238E27FC236}">
                  <a16:creationId xmlns:a16="http://schemas.microsoft.com/office/drawing/2014/main" id="{DE6369E5-90F7-6312-024F-5E59EEE2F6DA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231130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Jueves</a:t>
              </a:r>
            </a:p>
          </p:txBody>
        </p:sp>
      </p:grp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6841FC8B-D270-C4D1-96A6-A6DAFE0D24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4463917"/>
              </p:ext>
            </p:extLst>
          </p:nvPr>
        </p:nvGraphicFramePr>
        <p:xfrm>
          <a:off x="93516" y="1254905"/>
          <a:ext cx="8972664" cy="440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4470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42F382-AA36-4775-9D98-29EB32F5D3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BEB2F3E-5414-45C4-BB95-47CFFED77B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69CEAF2-3B3E-4B26-BEDB-7F20096039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Graphic spid="11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ángulo: esquinas superiores redondeadas 25"/>
          <p:cNvSpPr/>
          <p:nvPr/>
        </p:nvSpPr>
        <p:spPr>
          <a:xfrm>
            <a:off x="9798624" y="380972"/>
            <a:ext cx="2334324" cy="5345450"/>
          </a:xfrm>
          <a:prstGeom prst="round2SameRect">
            <a:avLst/>
          </a:prstGeom>
          <a:solidFill>
            <a:srgbClr val="D8DEC4">
              <a:alpha val="50000"/>
            </a:srgb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Eras Demi ITC" panose="020B0805030504020804" pitchFamily="34" charset="0"/>
              </a:rPr>
              <a:t>La convicción de una consagración plena y la firme en la fe se mantienen al rendir la voluntad a Cristo, quien obra en nosotros el querer y el hacer, para vivir en obediencia y perseverar en sus principios.</a:t>
            </a:r>
          </a:p>
        </p:txBody>
      </p:sp>
      <p:sp>
        <p:nvSpPr>
          <p:cNvPr id="22" name="Rectángulo: esquinas superiores redondeadas 21"/>
          <p:cNvSpPr/>
          <p:nvPr/>
        </p:nvSpPr>
        <p:spPr>
          <a:xfrm>
            <a:off x="37410" y="381783"/>
            <a:ext cx="2414922" cy="5344639"/>
          </a:xfrm>
          <a:prstGeom prst="round2SameRect">
            <a:avLst/>
          </a:prstGeom>
          <a:solidFill>
            <a:srgbClr val="D8DEC4">
              <a:alpha val="49804"/>
            </a:srgb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Eras Demi ITC" panose="020B0805030504020804" pitchFamily="34" charset="0"/>
              </a:rPr>
              <a:t>La guerra contra uno mismo es una batalla espiritual que se libra principalmente en el corazón y la mente, donde Satanás procura ejercer su dominio. Por ello, Dios nos llama a guardar el corazón y revestirnos cada día con toda su armadura.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163A991-6D6E-408B-A9AE-030EB9CC6C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8239" t="24530" r="8151" b="15233"/>
          <a:stretch/>
        </p:blipFill>
        <p:spPr>
          <a:xfrm>
            <a:off x="57672" y="-485"/>
            <a:ext cx="396628" cy="6096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EB28050-36EC-44F3-A4D1-0E627033228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283" r="3992" b="11085"/>
          <a:stretch/>
        </p:blipFill>
        <p:spPr>
          <a:xfrm>
            <a:off x="9632584" y="-37104"/>
            <a:ext cx="550196" cy="674323"/>
          </a:xfrm>
          <a:prstGeom prst="rect">
            <a:avLst/>
          </a:prstGeom>
        </p:spPr>
      </p:pic>
      <p:sp>
        <p:nvSpPr>
          <p:cNvPr id="20" name="Rectángulo: esquinas superiores redondeadas 19">
            <a:extLst>
              <a:ext uri="{FF2B5EF4-FFF2-40B4-BE49-F238E27FC236}">
                <a16:creationId xmlns:a16="http://schemas.microsoft.com/office/drawing/2014/main" id="{A6EE38D9-0B38-43AB-A969-BB8536421FBA}"/>
              </a:ext>
            </a:extLst>
          </p:cNvPr>
          <p:cNvSpPr/>
          <p:nvPr/>
        </p:nvSpPr>
        <p:spPr>
          <a:xfrm>
            <a:off x="2502043" y="381783"/>
            <a:ext cx="2450525" cy="5344639"/>
          </a:xfrm>
          <a:prstGeom prst="round2SameRect">
            <a:avLst/>
          </a:prstGeom>
          <a:solidFill>
            <a:srgbClr val="D8DEC4">
              <a:alpha val="49804"/>
            </a:srgb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Eras Demi ITC" panose="020B0805030504020804" pitchFamily="34" charset="0"/>
              </a:rPr>
              <a:t>La invitación divina es un llamado de amor para entregar completamente nuestro corazón y nuestra voluntad a Dios; Él no obliga a nadie, sino que espera una entrega voluntaria para obrar en nosotros por medio de su gracia.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C4017FD-D3A6-44A1-95DF-EEBF18D05CD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617" r="29360" b="12577"/>
          <a:stretch/>
        </p:blipFill>
        <p:spPr>
          <a:xfrm>
            <a:off x="2393376" y="6224"/>
            <a:ext cx="521095" cy="598715"/>
          </a:xfrm>
          <a:prstGeom prst="rect">
            <a:avLst/>
          </a:prstGeom>
        </p:spPr>
      </p:pic>
      <p:sp>
        <p:nvSpPr>
          <p:cNvPr id="24" name="Rectángulo: esquinas superiores redondeadas 23"/>
          <p:cNvSpPr/>
          <p:nvPr/>
        </p:nvSpPr>
        <p:spPr>
          <a:xfrm>
            <a:off x="5002279" y="381783"/>
            <a:ext cx="2371288" cy="5344639"/>
          </a:xfrm>
          <a:prstGeom prst="round2SameRect">
            <a:avLst/>
          </a:prstGeom>
          <a:solidFill>
            <a:srgbClr val="D8DEC4">
              <a:alpha val="50000"/>
            </a:srgb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Eras Demi ITC" panose="020B0805030504020804" pitchFamily="34" charset="0"/>
              </a:rPr>
              <a:t>Cristo obtuvo el derecho de llevarnos al cielo por su sacrificio expiatorio y su sangre redentora, y requiere de quienes desean ser sus hijos que le entreguen el corazón arrepentido para purificarlo y llenarlo con su Espíritu.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0CCDE86-9C52-431D-857B-13A37D22E98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6439" r="396" b="13325"/>
          <a:stretch/>
        </p:blipFill>
        <p:spPr>
          <a:xfrm>
            <a:off x="4799276" y="-486"/>
            <a:ext cx="570800" cy="609601"/>
          </a:xfrm>
          <a:prstGeom prst="rect">
            <a:avLst/>
          </a:prstGeom>
        </p:spPr>
      </p:pic>
      <p:sp>
        <p:nvSpPr>
          <p:cNvPr id="25" name="Rectángulo: esquinas superiores redondeadas 24"/>
          <p:cNvSpPr/>
          <p:nvPr/>
        </p:nvSpPr>
        <p:spPr>
          <a:xfrm>
            <a:off x="7423278" y="381783"/>
            <a:ext cx="2334323" cy="5345449"/>
          </a:xfrm>
          <a:prstGeom prst="round2SameRect">
            <a:avLst/>
          </a:prstGeom>
          <a:solidFill>
            <a:srgbClr val="D8DEC4">
              <a:alpha val="50000"/>
            </a:srgb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Eras Demi ITC" panose="020B0805030504020804" pitchFamily="34" charset="0"/>
              </a:rPr>
              <a:t>Dios desea santificarnos integralmente, fortaleciendo nuestro espíritu, alma y cuerpo, de modo que reflejemos el carácter de Cristo y vivamos una vida saludable, santa y preparada para su pronto regreso.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E452A1F-0CC6-4530-B84E-18AA030ECD8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4349" r="396" b="15415"/>
          <a:stretch/>
        </p:blipFill>
        <p:spPr>
          <a:xfrm>
            <a:off x="7215930" y="-486"/>
            <a:ext cx="570800" cy="60960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20E69A3-309C-764C-0104-3B9CE23F7E7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70AC2652-3E00-C4B9-DF1D-D3485B944227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60E05CE-B009-8902-92D1-F3C2974CC137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6" name="Título 1">
              <a:extLst>
                <a:ext uri="{FF2B5EF4-FFF2-40B4-BE49-F238E27FC236}">
                  <a16:creationId xmlns:a16="http://schemas.microsoft.com/office/drawing/2014/main" id="{017C7A12-1F96-D5FF-28B1-AD8FC94C7B25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4733918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Afirmo lo que aprendí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3A9311EC-F775-544D-F64C-005804155B6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3" name="Flecha: pentágono 12">
              <a:extLst>
                <a:ext uri="{FF2B5EF4-FFF2-40B4-BE49-F238E27FC236}">
                  <a16:creationId xmlns:a16="http://schemas.microsoft.com/office/drawing/2014/main" id="{84B18080-35AC-21EC-1FB0-9464184B7853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4" name="Subtítulo 2">
              <a:extLst>
                <a:ext uri="{FF2B5EF4-FFF2-40B4-BE49-F238E27FC236}">
                  <a16:creationId xmlns:a16="http://schemas.microsoft.com/office/drawing/2014/main" id="{DDB19AA7-577C-57F6-8FE2-5561610BB7BD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Resumen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293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2" grpId="0" animBg="1"/>
      <p:bldP spid="20" grpId="0" animBg="1"/>
      <p:bldP spid="24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ulgar arriba - Iconos gratis de manos y gestos">
            <a:extLst>
              <a:ext uri="{FF2B5EF4-FFF2-40B4-BE49-F238E27FC236}">
                <a16:creationId xmlns:a16="http://schemas.microsoft.com/office/drawing/2014/main" id="{39F72389-2AF6-25BC-CE19-11A7CF1AB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3148" y="824209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E8F2FC9-9613-E81F-00FE-D44F1E4D9F28}"/>
              </a:ext>
            </a:extLst>
          </p:cNvPr>
          <p:cNvSpPr txBox="1"/>
          <p:nvPr/>
        </p:nvSpPr>
        <p:spPr>
          <a:xfrm>
            <a:off x="192148" y="1364160"/>
            <a:ext cx="27695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3200" dirty="0">
                <a:solidFill>
                  <a:schemeClr val="accent1"/>
                </a:solidFill>
                <a:latin typeface="Avenir Next LT Pro Light" panose="020B0304020202020204" pitchFamily="34" charset="0"/>
                <a:cs typeface="Segoe UI Semibold" panose="020B0702040204020203" pitchFamily="34" charset="0"/>
              </a:rPr>
              <a:t>al tomar buenas    decisiones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366348D-97DF-E479-4D72-E975E48F2549}"/>
              </a:ext>
            </a:extLst>
          </p:cNvPr>
          <p:cNvSpPr txBox="1"/>
          <p:nvPr/>
        </p:nvSpPr>
        <p:spPr>
          <a:xfrm>
            <a:off x="203696" y="92458"/>
            <a:ext cx="413163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8000" dirty="0">
                <a:solidFill>
                  <a:schemeClr val="accent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Avanzo</a:t>
            </a:r>
            <a:endParaRPr lang="es-MX" sz="80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ABDA65D-9139-48E5-D4B2-9888A11FF3CB}"/>
              </a:ext>
            </a:extLst>
          </p:cNvPr>
          <p:cNvSpPr/>
          <p:nvPr/>
        </p:nvSpPr>
        <p:spPr>
          <a:xfrm>
            <a:off x="5623565" y="3082380"/>
            <a:ext cx="63583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dirty="0">
                <a:solidFill>
                  <a:schemeClr val="accent4">
                    <a:lumMod val="75000"/>
                  </a:schemeClr>
                </a:solidFill>
                <a:latin typeface="Eras Demi ITC" panose="020B0805030504020804" pitchFamily="34" charset="0"/>
              </a:rPr>
              <a:t>¡Decido rendir mi voluntad a Dios y vivir para Él!</a:t>
            </a:r>
            <a:endParaRPr lang="es-MX" sz="3200" dirty="0">
              <a:solidFill>
                <a:schemeClr val="accent4">
                  <a:lumMod val="75000"/>
                </a:schemeClr>
              </a:solidFill>
              <a:latin typeface="Eras Demi ITC" panose="020B08050305040208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1E601A8-B517-CAD5-E600-6DA954662F44}"/>
              </a:ext>
            </a:extLst>
          </p:cNvPr>
          <p:cNvSpPr/>
          <p:nvPr/>
        </p:nvSpPr>
        <p:spPr>
          <a:xfrm>
            <a:off x="5449948" y="1200242"/>
            <a:ext cx="644812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dirty="0">
                <a:solidFill>
                  <a:schemeClr val="accent2">
                    <a:lumMod val="75000"/>
                  </a:schemeClr>
                </a:solidFill>
                <a:latin typeface="Eras Bold ITC" panose="020B0907030504020204" pitchFamily="34" charset="0"/>
              </a:rPr>
              <a:t>Creo que debo entregar completamente mi vida a Dios para que Él la dirija.</a:t>
            </a:r>
            <a:endParaRPr lang="es-MX" sz="3200" dirty="0">
              <a:solidFill>
                <a:schemeClr val="accent2">
                  <a:lumMod val="75000"/>
                </a:schemeClr>
              </a:solidFill>
              <a:latin typeface="Eras Bold ITC" panose="020B0907030504020204" pitchFamily="34" charset="0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11D5884E-BC2B-AD1B-D2E1-078CB159244F}"/>
              </a:ext>
            </a:extLst>
          </p:cNvPr>
          <p:cNvGrpSpPr/>
          <p:nvPr/>
        </p:nvGrpSpPr>
        <p:grpSpPr>
          <a:xfrm>
            <a:off x="-20260" y="5739006"/>
            <a:ext cx="12212260" cy="1118994"/>
            <a:chOff x="-20260" y="5755657"/>
            <a:chExt cx="12212260" cy="1118994"/>
          </a:xfrm>
        </p:grpSpPr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FC63DB93-AC8E-7E92-5EB4-34D3403E490C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7" name="Título 1">
              <a:extLst>
                <a:ext uri="{FF2B5EF4-FFF2-40B4-BE49-F238E27FC236}">
                  <a16:creationId xmlns:a16="http://schemas.microsoft.com/office/drawing/2014/main" id="{E465ABC5-E65C-FE6E-300A-8B675529115A}"/>
                </a:ext>
              </a:extLst>
            </p:cNvPr>
            <p:cNvSpPr txBox="1">
              <a:spLocks/>
            </p:cNvSpPr>
            <p:nvPr/>
          </p:nvSpPr>
          <p:spPr>
            <a:xfrm>
              <a:off x="3108793" y="6068135"/>
              <a:ext cx="5827098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Aplico a mi vida lo que aprendí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43C6B3C1-CFA6-26A8-9D0A-A2E9A3977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1" name="Flecha: pentágono 10">
              <a:extLst>
                <a:ext uri="{FF2B5EF4-FFF2-40B4-BE49-F238E27FC236}">
                  <a16:creationId xmlns:a16="http://schemas.microsoft.com/office/drawing/2014/main" id="{BC265D23-AFF7-628B-A72A-E26CBB9EBA6A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2" name="Subtítulo 2">
              <a:extLst>
                <a:ext uri="{FF2B5EF4-FFF2-40B4-BE49-F238E27FC236}">
                  <a16:creationId xmlns:a16="http://schemas.microsoft.com/office/drawing/2014/main" id="{53AD3EBE-7E53-B5D5-8759-6933C8740CA9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Decisión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0734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B9052193-FD8A-4AE4-B798-BDD1BE36CDC1}"/>
              </a:ext>
            </a:extLst>
          </p:cNvPr>
          <p:cNvGrpSpPr/>
          <p:nvPr/>
        </p:nvGrpSpPr>
        <p:grpSpPr>
          <a:xfrm>
            <a:off x="-2" y="0"/>
            <a:ext cx="6129777" cy="6194042"/>
            <a:chOff x="-1" y="0"/>
            <a:chExt cx="5962650" cy="5962650"/>
          </a:xfrm>
        </p:grpSpPr>
        <p:pic>
          <p:nvPicPr>
            <p:cNvPr id="19458" name="Picture 2" descr="Imagen relacionada">
              <a:extLst>
                <a:ext uri="{FF2B5EF4-FFF2-40B4-BE49-F238E27FC236}">
                  <a16:creationId xmlns:a16="http://schemas.microsoft.com/office/drawing/2014/main" id="{3843FCA9-DDAD-46D9-AB15-80CEF97BA9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0"/>
              <a:ext cx="5962650" cy="5962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A76C41F0-ECCB-446B-8232-776767D7F47E}"/>
                </a:ext>
              </a:extLst>
            </p:cNvPr>
            <p:cNvSpPr/>
            <p:nvPr/>
          </p:nvSpPr>
          <p:spPr>
            <a:xfrm>
              <a:off x="2198916" y="3494289"/>
              <a:ext cx="1382485" cy="5898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C" dirty="0">
                  <a:solidFill>
                    <a:schemeClr val="tx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DIEZMOS</a:t>
              </a:r>
            </a:p>
            <a:p>
              <a:pPr algn="ctr"/>
              <a:r>
                <a:rPr lang="es-EC" dirty="0">
                  <a:solidFill>
                    <a:schemeClr val="tx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OFRENDAS</a:t>
              </a:r>
            </a:p>
          </p:txBody>
        </p:sp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4E85F43C-432B-41B9-85E4-75DD65EEDCAC}"/>
              </a:ext>
            </a:extLst>
          </p:cNvPr>
          <p:cNvSpPr/>
          <p:nvPr/>
        </p:nvSpPr>
        <p:spPr>
          <a:xfrm>
            <a:off x="6444343" y="779824"/>
            <a:ext cx="5648084" cy="175432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r"/>
            <a:r>
              <a:rPr lang="es-MX" sz="5400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Planifico mi ofrenda</a:t>
            </a:r>
            <a:endParaRPr lang="es-EC" sz="5400" dirty="0">
              <a:solidFill>
                <a:schemeClr val="accent2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60F5EEA-0818-4E0E-8C11-4D5CE6A119DB}"/>
              </a:ext>
            </a:extLst>
          </p:cNvPr>
          <p:cNvSpPr/>
          <p:nvPr/>
        </p:nvSpPr>
        <p:spPr>
          <a:xfrm>
            <a:off x="6115053" y="8173"/>
            <a:ext cx="60515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5400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Soy Mayordomo: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CF1959B-B268-4BA5-9C04-AB46D072A262}"/>
              </a:ext>
            </a:extLst>
          </p:cNvPr>
          <p:cNvSpPr txBox="1"/>
          <p:nvPr/>
        </p:nvSpPr>
        <p:spPr>
          <a:xfrm>
            <a:off x="6190899" y="2829028"/>
            <a:ext cx="590152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800" b="1" dirty="0">
                <a:latin typeface="Eras Medium ITC" panose="020B0602030504020804" pitchFamily="34" charset="0"/>
              </a:rPr>
              <a:t>Para transferencias bancarias:</a:t>
            </a:r>
          </a:p>
          <a:p>
            <a:r>
              <a:rPr lang="es-EC" sz="2400" b="1" dirty="0">
                <a:latin typeface="Eras Medium ITC" panose="020B0602030504020804" pitchFamily="34" charset="0"/>
              </a:rPr>
              <a:t>Banco Pacífico</a:t>
            </a:r>
          </a:p>
          <a:p>
            <a:r>
              <a:rPr lang="es-EC" sz="2400" dirty="0">
                <a:latin typeface="Eras Medium ITC" panose="020B0602030504020804" pitchFamily="34" charset="0"/>
              </a:rPr>
              <a:t>Cuenta Corriente #637254</a:t>
            </a:r>
          </a:p>
          <a:p>
            <a:r>
              <a:rPr lang="es-EC" sz="2400" b="1" dirty="0">
                <a:latin typeface="Eras Medium ITC" panose="020B0602030504020804" pitchFamily="34" charset="0"/>
              </a:rPr>
              <a:t>Banco Pichincha</a:t>
            </a:r>
          </a:p>
          <a:p>
            <a:r>
              <a:rPr lang="es-EC" sz="2400" dirty="0">
                <a:latin typeface="Eras Medium ITC" panose="020B0602030504020804" pitchFamily="34" charset="0"/>
              </a:rPr>
              <a:t>Cuenta de Ahorros #3735728600</a:t>
            </a:r>
          </a:p>
          <a:p>
            <a:r>
              <a:rPr lang="es-EC" sz="2400" dirty="0">
                <a:latin typeface="Eras Medium ITC" panose="020B0602030504020804" pitchFamily="34" charset="0"/>
              </a:rPr>
              <a:t>RUC: 1790984362001</a:t>
            </a:r>
          </a:p>
          <a:p>
            <a:r>
              <a:rPr lang="es-EC" sz="2000" dirty="0">
                <a:latin typeface="Eras Medium ITC" panose="020B0602030504020804" pitchFamily="34" charset="0"/>
              </a:rPr>
              <a:t>ADVENTISTAS DEL SÉPTIMO DÍA MOVIMIENTO DE REFORMA UNION ECUATORIANA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665E47F-41EB-46E9-8567-5CAD473BB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0" y="2363021"/>
            <a:ext cx="4005419" cy="652329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DC0CC2E2-B2AE-6F54-5234-A5028AF371F9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1D4ECD46-E849-AF72-85FC-8A03C8DFEF1D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3" name="Título 1">
              <a:extLst>
                <a:ext uri="{FF2B5EF4-FFF2-40B4-BE49-F238E27FC236}">
                  <a16:creationId xmlns:a16="http://schemas.microsoft.com/office/drawing/2014/main" id="{AD9376AF-6F4A-10F4-FDAB-351C99740896}"/>
                </a:ext>
              </a:extLst>
            </p:cNvPr>
            <p:cNvSpPr txBox="1">
              <a:spLocks/>
            </p:cNvSpPr>
            <p:nvPr/>
          </p:nvSpPr>
          <p:spPr>
            <a:xfrm>
              <a:off x="3178452" y="5898766"/>
              <a:ext cx="6357324" cy="483512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62500" lnSpcReduction="2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“Hoy más que nunca, la fidelidad se aferra a la promesa” 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FBD01A4-F0B8-5CC4-817E-E8E503390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5" name="Flecha: pentágono 14">
              <a:extLst>
                <a:ext uri="{FF2B5EF4-FFF2-40B4-BE49-F238E27FC236}">
                  <a16:creationId xmlns:a16="http://schemas.microsoft.com/office/drawing/2014/main" id="{7722BEFD-2D2B-28F5-C78D-8CC4574A6E6C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6" name="Subtítulo 2">
              <a:extLst>
                <a:ext uri="{FF2B5EF4-FFF2-40B4-BE49-F238E27FC236}">
                  <a16:creationId xmlns:a16="http://schemas.microsoft.com/office/drawing/2014/main" id="{C17FB573-8C92-6E66-94A0-0694E5603B3E}"/>
                </a:ext>
              </a:extLst>
            </p:cNvPr>
            <p:cNvSpPr txBox="1">
              <a:spLocks/>
            </p:cNvSpPr>
            <p:nvPr/>
          </p:nvSpPr>
          <p:spPr>
            <a:xfrm>
              <a:off x="93518" y="6087307"/>
              <a:ext cx="2608117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Mayordomía</a:t>
              </a:r>
            </a:p>
          </p:txBody>
        </p:sp>
      </p:grpSp>
      <p:sp>
        <p:nvSpPr>
          <p:cNvPr id="17" name="Título 1">
            <a:extLst>
              <a:ext uri="{FF2B5EF4-FFF2-40B4-BE49-F238E27FC236}">
                <a16:creationId xmlns:a16="http://schemas.microsoft.com/office/drawing/2014/main" id="{92AFD155-8D2E-B639-7991-31B7D92B360E}"/>
              </a:ext>
            </a:extLst>
          </p:cNvPr>
          <p:cNvSpPr txBox="1">
            <a:spLocks/>
          </p:cNvSpPr>
          <p:nvPr/>
        </p:nvSpPr>
        <p:spPr>
          <a:xfrm>
            <a:off x="3265681" y="6174186"/>
            <a:ext cx="6357324" cy="4835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Malaquías 3:10</a:t>
            </a:r>
            <a:endParaRPr lang="es-EC" sz="1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752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1">
            <a:extLst>
              <a:ext uri="{FF2B5EF4-FFF2-40B4-BE49-F238E27FC236}">
                <a16:creationId xmlns:a16="http://schemas.microsoft.com/office/drawing/2014/main" id="{FBA408B6-7810-4203-94E9-9E05FB251E3A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244760" y="1485672"/>
            <a:ext cx="2581275" cy="208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29" name="Freeform 13">
            <a:extLst>
              <a:ext uri="{FF2B5EF4-FFF2-40B4-BE49-F238E27FC236}">
                <a16:creationId xmlns:a16="http://schemas.microsoft.com/office/drawing/2014/main" id="{831C6D3D-4C48-43FF-B595-B9F1B103D34D}"/>
              </a:ext>
            </a:extLst>
          </p:cNvPr>
          <p:cNvSpPr>
            <a:spLocks/>
          </p:cNvSpPr>
          <p:nvPr/>
        </p:nvSpPr>
        <p:spPr bwMode="auto">
          <a:xfrm>
            <a:off x="1295560" y="2241322"/>
            <a:ext cx="1847850" cy="893763"/>
          </a:xfrm>
          <a:custGeom>
            <a:avLst/>
            <a:gdLst>
              <a:gd name="T0" fmla="*/ 777 w 1130"/>
              <a:gd name="T1" fmla="*/ 373 h 546"/>
              <a:gd name="T2" fmla="*/ 19 w 1130"/>
              <a:gd name="T3" fmla="*/ 8 h 546"/>
              <a:gd name="T4" fmla="*/ 0 w 1130"/>
              <a:gd name="T5" fmla="*/ 14 h 546"/>
              <a:gd name="T6" fmla="*/ 0 w 1130"/>
              <a:gd name="T7" fmla="*/ 16 h 546"/>
              <a:gd name="T8" fmla="*/ 784 w 1130"/>
              <a:gd name="T9" fmla="*/ 510 h 546"/>
              <a:gd name="T10" fmla="*/ 786 w 1130"/>
              <a:gd name="T11" fmla="*/ 510 h 546"/>
              <a:gd name="T12" fmla="*/ 790 w 1130"/>
              <a:gd name="T13" fmla="*/ 511 h 546"/>
              <a:gd name="T14" fmla="*/ 795 w 1130"/>
              <a:gd name="T15" fmla="*/ 510 h 546"/>
              <a:gd name="T16" fmla="*/ 833 w 1130"/>
              <a:gd name="T17" fmla="*/ 499 h 546"/>
              <a:gd name="T18" fmla="*/ 891 w 1130"/>
              <a:gd name="T19" fmla="*/ 490 h 546"/>
              <a:gd name="T20" fmla="*/ 960 w 1130"/>
              <a:gd name="T21" fmla="*/ 492 h 546"/>
              <a:gd name="T22" fmla="*/ 1046 w 1130"/>
              <a:gd name="T23" fmla="*/ 520 h 546"/>
              <a:gd name="T24" fmla="*/ 1119 w 1130"/>
              <a:gd name="T25" fmla="*/ 545 h 546"/>
              <a:gd name="T26" fmla="*/ 1128 w 1130"/>
              <a:gd name="T27" fmla="*/ 536 h 546"/>
              <a:gd name="T28" fmla="*/ 777 w 1130"/>
              <a:gd name="T29" fmla="*/ 3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30" h="546">
                <a:moveTo>
                  <a:pt x="777" y="373"/>
                </a:moveTo>
                <a:cubicBezTo>
                  <a:pt x="597" y="332"/>
                  <a:pt x="165" y="232"/>
                  <a:pt x="19" y="8"/>
                </a:cubicBezTo>
                <a:cubicBezTo>
                  <a:pt x="14" y="0"/>
                  <a:pt x="0" y="4"/>
                  <a:pt x="0" y="14"/>
                </a:cubicBezTo>
                <a:cubicBezTo>
                  <a:pt x="0" y="16"/>
                  <a:pt x="0" y="16"/>
                  <a:pt x="0" y="16"/>
                </a:cubicBezTo>
                <a:cubicBezTo>
                  <a:pt x="12" y="323"/>
                  <a:pt x="545" y="456"/>
                  <a:pt x="784" y="510"/>
                </a:cubicBezTo>
                <a:cubicBezTo>
                  <a:pt x="786" y="510"/>
                  <a:pt x="786" y="510"/>
                  <a:pt x="786" y="510"/>
                </a:cubicBezTo>
                <a:cubicBezTo>
                  <a:pt x="790" y="511"/>
                  <a:pt x="790" y="511"/>
                  <a:pt x="790" y="511"/>
                </a:cubicBezTo>
                <a:cubicBezTo>
                  <a:pt x="792" y="511"/>
                  <a:pt x="794" y="511"/>
                  <a:pt x="795" y="510"/>
                </a:cubicBezTo>
                <a:cubicBezTo>
                  <a:pt x="807" y="506"/>
                  <a:pt x="820" y="502"/>
                  <a:pt x="833" y="499"/>
                </a:cubicBezTo>
                <a:cubicBezTo>
                  <a:pt x="852" y="494"/>
                  <a:pt x="872" y="490"/>
                  <a:pt x="891" y="490"/>
                </a:cubicBezTo>
                <a:cubicBezTo>
                  <a:pt x="913" y="488"/>
                  <a:pt x="933" y="488"/>
                  <a:pt x="960" y="492"/>
                </a:cubicBezTo>
                <a:cubicBezTo>
                  <a:pt x="984" y="497"/>
                  <a:pt x="1011" y="506"/>
                  <a:pt x="1046" y="520"/>
                </a:cubicBezTo>
                <a:cubicBezTo>
                  <a:pt x="1065" y="528"/>
                  <a:pt x="1091" y="536"/>
                  <a:pt x="1119" y="545"/>
                </a:cubicBezTo>
                <a:cubicBezTo>
                  <a:pt x="1125" y="546"/>
                  <a:pt x="1130" y="541"/>
                  <a:pt x="1128" y="536"/>
                </a:cubicBezTo>
                <a:cubicBezTo>
                  <a:pt x="1077" y="435"/>
                  <a:pt x="958" y="414"/>
                  <a:pt x="777" y="373"/>
                </a:cubicBezTo>
              </a:path>
            </a:pathLst>
          </a:custGeom>
          <a:solidFill>
            <a:srgbClr val="001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0" name="Freeform 14">
            <a:extLst>
              <a:ext uri="{FF2B5EF4-FFF2-40B4-BE49-F238E27FC236}">
                <a16:creationId xmlns:a16="http://schemas.microsoft.com/office/drawing/2014/main" id="{9507B032-BA22-4FA5-9189-9E2226021E45}"/>
              </a:ext>
            </a:extLst>
          </p:cNvPr>
          <p:cNvSpPr>
            <a:spLocks/>
          </p:cNvSpPr>
          <p:nvPr/>
        </p:nvSpPr>
        <p:spPr bwMode="auto">
          <a:xfrm>
            <a:off x="1293973" y="2596922"/>
            <a:ext cx="771525" cy="565150"/>
          </a:xfrm>
          <a:custGeom>
            <a:avLst/>
            <a:gdLst>
              <a:gd name="T0" fmla="*/ 317 w 472"/>
              <a:gd name="T1" fmla="*/ 346 h 346"/>
              <a:gd name="T2" fmla="*/ 460 w 472"/>
              <a:gd name="T3" fmla="*/ 302 h 346"/>
              <a:gd name="T4" fmla="*/ 461 w 472"/>
              <a:gd name="T5" fmla="*/ 301 h 346"/>
              <a:gd name="T6" fmla="*/ 465 w 472"/>
              <a:gd name="T7" fmla="*/ 299 h 346"/>
              <a:gd name="T8" fmla="*/ 463 w 472"/>
              <a:gd name="T9" fmla="*/ 281 h 346"/>
              <a:gd name="T10" fmla="*/ 19 w 472"/>
              <a:gd name="T11" fmla="*/ 9 h 346"/>
              <a:gd name="T12" fmla="*/ 0 w 472"/>
              <a:gd name="T13" fmla="*/ 14 h 346"/>
              <a:gd name="T14" fmla="*/ 0 w 472"/>
              <a:gd name="T15" fmla="*/ 25 h 346"/>
              <a:gd name="T16" fmla="*/ 0 w 472"/>
              <a:gd name="T17" fmla="*/ 26 h 346"/>
              <a:gd name="T18" fmla="*/ 317 w 472"/>
              <a:gd name="T19" fmla="*/ 346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72" h="346">
                <a:moveTo>
                  <a:pt x="317" y="346"/>
                </a:moveTo>
                <a:cubicBezTo>
                  <a:pt x="364" y="333"/>
                  <a:pt x="415" y="320"/>
                  <a:pt x="460" y="302"/>
                </a:cubicBezTo>
                <a:cubicBezTo>
                  <a:pt x="461" y="301"/>
                  <a:pt x="461" y="301"/>
                  <a:pt x="461" y="301"/>
                </a:cubicBezTo>
                <a:cubicBezTo>
                  <a:pt x="462" y="300"/>
                  <a:pt x="464" y="300"/>
                  <a:pt x="465" y="299"/>
                </a:cubicBezTo>
                <a:cubicBezTo>
                  <a:pt x="472" y="295"/>
                  <a:pt x="472" y="284"/>
                  <a:pt x="463" y="281"/>
                </a:cubicBezTo>
                <a:cubicBezTo>
                  <a:pt x="282" y="229"/>
                  <a:pt x="117" y="152"/>
                  <a:pt x="19" y="9"/>
                </a:cubicBezTo>
                <a:cubicBezTo>
                  <a:pt x="13" y="0"/>
                  <a:pt x="0" y="4"/>
                  <a:pt x="0" y="14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6"/>
                  <a:pt x="0" y="26"/>
                  <a:pt x="0" y="26"/>
                </a:cubicBezTo>
                <a:cubicBezTo>
                  <a:pt x="10" y="178"/>
                  <a:pt x="115" y="262"/>
                  <a:pt x="317" y="346"/>
                </a:cubicBezTo>
              </a:path>
            </a:pathLst>
          </a:custGeom>
          <a:solidFill>
            <a:srgbClr val="001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1" name="Freeform 15">
            <a:extLst>
              <a:ext uri="{FF2B5EF4-FFF2-40B4-BE49-F238E27FC236}">
                <a16:creationId xmlns:a16="http://schemas.microsoft.com/office/drawing/2014/main" id="{AAD69B8C-541C-40E5-B0DB-AA733D958AE5}"/>
              </a:ext>
            </a:extLst>
          </p:cNvPr>
          <p:cNvSpPr>
            <a:spLocks/>
          </p:cNvSpPr>
          <p:nvPr/>
        </p:nvSpPr>
        <p:spPr bwMode="auto">
          <a:xfrm>
            <a:off x="1293973" y="1871435"/>
            <a:ext cx="2063750" cy="1209675"/>
          </a:xfrm>
          <a:custGeom>
            <a:avLst/>
            <a:gdLst>
              <a:gd name="T0" fmla="*/ 764 w 1262"/>
              <a:gd name="T1" fmla="*/ 515 h 739"/>
              <a:gd name="T2" fmla="*/ 1201 w 1262"/>
              <a:gd name="T3" fmla="*/ 733 h 739"/>
              <a:gd name="T4" fmla="*/ 1213 w 1262"/>
              <a:gd name="T5" fmla="*/ 734 h 739"/>
              <a:gd name="T6" fmla="*/ 1259 w 1262"/>
              <a:gd name="T7" fmla="*/ 602 h 739"/>
              <a:gd name="T8" fmla="*/ 1110 w 1262"/>
              <a:gd name="T9" fmla="*/ 476 h 739"/>
              <a:gd name="T10" fmla="*/ 802 w 1262"/>
              <a:gd name="T11" fmla="*/ 392 h 739"/>
              <a:gd name="T12" fmla="*/ 13 w 1262"/>
              <a:gd name="T13" fmla="*/ 5 h 739"/>
              <a:gd name="T14" fmla="*/ 1 w 1262"/>
              <a:gd name="T15" fmla="*/ 9 h 739"/>
              <a:gd name="T16" fmla="*/ 0 w 1262"/>
              <a:gd name="T17" fmla="*/ 27 h 739"/>
              <a:gd name="T18" fmla="*/ 0 w 1262"/>
              <a:gd name="T19" fmla="*/ 27 h 739"/>
              <a:gd name="T20" fmla="*/ 764 w 1262"/>
              <a:gd name="T21" fmla="*/ 515 h 7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62" h="739">
                <a:moveTo>
                  <a:pt x="764" y="515"/>
                </a:moveTo>
                <a:cubicBezTo>
                  <a:pt x="973" y="564"/>
                  <a:pt x="1151" y="597"/>
                  <a:pt x="1201" y="733"/>
                </a:cubicBezTo>
                <a:cubicBezTo>
                  <a:pt x="1202" y="738"/>
                  <a:pt x="1210" y="739"/>
                  <a:pt x="1213" y="734"/>
                </a:cubicBezTo>
                <a:cubicBezTo>
                  <a:pt x="1243" y="685"/>
                  <a:pt x="1262" y="642"/>
                  <a:pt x="1259" y="602"/>
                </a:cubicBezTo>
                <a:cubicBezTo>
                  <a:pt x="1256" y="559"/>
                  <a:pt x="1212" y="507"/>
                  <a:pt x="1110" y="476"/>
                </a:cubicBezTo>
                <a:cubicBezTo>
                  <a:pt x="1008" y="445"/>
                  <a:pt x="965" y="437"/>
                  <a:pt x="802" y="392"/>
                </a:cubicBezTo>
                <a:cubicBezTo>
                  <a:pt x="643" y="349"/>
                  <a:pt x="167" y="230"/>
                  <a:pt x="13" y="5"/>
                </a:cubicBezTo>
                <a:cubicBezTo>
                  <a:pt x="10" y="0"/>
                  <a:pt x="1" y="2"/>
                  <a:pt x="1" y="9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27"/>
                  <a:pt x="0" y="27"/>
                  <a:pt x="0" y="27"/>
                </a:cubicBezTo>
                <a:cubicBezTo>
                  <a:pt x="13" y="321"/>
                  <a:pt x="548" y="465"/>
                  <a:pt x="764" y="515"/>
                </a:cubicBezTo>
              </a:path>
            </a:pathLst>
          </a:custGeom>
          <a:solidFill>
            <a:srgbClr val="001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2" name="Freeform 16">
            <a:extLst>
              <a:ext uri="{FF2B5EF4-FFF2-40B4-BE49-F238E27FC236}">
                <a16:creationId xmlns:a16="http://schemas.microsoft.com/office/drawing/2014/main" id="{5D9D754D-BF06-4AE7-A1CE-BD8638D4A9B9}"/>
              </a:ext>
            </a:extLst>
          </p:cNvPr>
          <p:cNvSpPr>
            <a:spLocks/>
          </p:cNvSpPr>
          <p:nvPr/>
        </p:nvSpPr>
        <p:spPr bwMode="auto">
          <a:xfrm>
            <a:off x="1293973" y="1479322"/>
            <a:ext cx="2579688" cy="1733550"/>
          </a:xfrm>
          <a:custGeom>
            <a:avLst/>
            <a:gdLst>
              <a:gd name="T0" fmla="*/ 1123 w 1577"/>
              <a:gd name="T1" fmla="*/ 626 h 1060"/>
              <a:gd name="T2" fmla="*/ 1347 w 1577"/>
              <a:gd name="T3" fmla="*/ 877 h 1060"/>
              <a:gd name="T4" fmla="*/ 1263 w 1577"/>
              <a:gd name="T5" fmla="*/ 1026 h 1060"/>
              <a:gd name="T6" fmla="*/ 1268 w 1577"/>
              <a:gd name="T7" fmla="*/ 1043 h 1060"/>
              <a:gd name="T8" fmla="*/ 1290 w 1577"/>
              <a:gd name="T9" fmla="*/ 1045 h 1060"/>
              <a:gd name="T10" fmla="*/ 1358 w 1577"/>
              <a:gd name="T11" fmla="*/ 1058 h 1060"/>
              <a:gd name="T12" fmla="*/ 1378 w 1577"/>
              <a:gd name="T13" fmla="*/ 1053 h 1060"/>
              <a:gd name="T14" fmla="*/ 1348 w 1577"/>
              <a:gd name="T15" fmla="*/ 525 h 1060"/>
              <a:gd name="T16" fmla="*/ 19 w 1577"/>
              <a:gd name="T17" fmla="*/ 6 h 1060"/>
              <a:gd name="T18" fmla="*/ 0 w 1577"/>
              <a:gd name="T19" fmla="*/ 12 h 1060"/>
              <a:gd name="T20" fmla="*/ 0 w 1577"/>
              <a:gd name="T21" fmla="*/ 49 h 1060"/>
              <a:gd name="T22" fmla="*/ 1123 w 1577"/>
              <a:gd name="T23" fmla="*/ 626 h 10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577" h="1060">
                <a:moveTo>
                  <a:pt x="1123" y="626"/>
                </a:moveTo>
                <a:cubicBezTo>
                  <a:pt x="1245" y="655"/>
                  <a:pt x="1384" y="738"/>
                  <a:pt x="1347" y="877"/>
                </a:cubicBezTo>
                <a:cubicBezTo>
                  <a:pt x="1339" y="903"/>
                  <a:pt x="1315" y="971"/>
                  <a:pt x="1263" y="1026"/>
                </a:cubicBezTo>
                <a:cubicBezTo>
                  <a:pt x="1257" y="1032"/>
                  <a:pt x="1261" y="1042"/>
                  <a:pt x="1268" y="1043"/>
                </a:cubicBezTo>
                <a:cubicBezTo>
                  <a:pt x="1276" y="1044"/>
                  <a:pt x="1283" y="1045"/>
                  <a:pt x="1290" y="1045"/>
                </a:cubicBezTo>
                <a:cubicBezTo>
                  <a:pt x="1313" y="1049"/>
                  <a:pt x="1336" y="1053"/>
                  <a:pt x="1358" y="1058"/>
                </a:cubicBezTo>
                <a:cubicBezTo>
                  <a:pt x="1365" y="1060"/>
                  <a:pt x="1373" y="1058"/>
                  <a:pt x="1378" y="1053"/>
                </a:cubicBezTo>
                <a:cubicBezTo>
                  <a:pt x="1541" y="890"/>
                  <a:pt x="1577" y="661"/>
                  <a:pt x="1348" y="525"/>
                </a:cubicBezTo>
                <a:cubicBezTo>
                  <a:pt x="1155" y="409"/>
                  <a:pt x="341" y="368"/>
                  <a:pt x="19" y="6"/>
                </a:cubicBezTo>
                <a:cubicBezTo>
                  <a:pt x="12" y="0"/>
                  <a:pt x="0" y="3"/>
                  <a:pt x="0" y="12"/>
                </a:cubicBezTo>
                <a:cubicBezTo>
                  <a:pt x="0" y="49"/>
                  <a:pt x="0" y="49"/>
                  <a:pt x="0" y="49"/>
                </a:cubicBezTo>
                <a:cubicBezTo>
                  <a:pt x="2" y="342"/>
                  <a:pt x="710" y="532"/>
                  <a:pt x="1123" y="626"/>
                </a:cubicBezTo>
              </a:path>
            </a:pathLst>
          </a:custGeom>
          <a:solidFill>
            <a:srgbClr val="001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3" name="Freeform 17">
            <a:extLst>
              <a:ext uri="{FF2B5EF4-FFF2-40B4-BE49-F238E27FC236}">
                <a16:creationId xmlns:a16="http://schemas.microsoft.com/office/drawing/2014/main" id="{A37CFF67-D77B-4D71-907F-87262CA85917}"/>
              </a:ext>
            </a:extLst>
          </p:cNvPr>
          <p:cNvSpPr>
            <a:spLocks/>
          </p:cNvSpPr>
          <p:nvPr/>
        </p:nvSpPr>
        <p:spPr bwMode="auto">
          <a:xfrm>
            <a:off x="1244760" y="3174772"/>
            <a:ext cx="2584450" cy="392113"/>
          </a:xfrm>
          <a:custGeom>
            <a:avLst/>
            <a:gdLst>
              <a:gd name="T0" fmla="*/ 1578 w 1580"/>
              <a:gd name="T1" fmla="*/ 229 h 240"/>
              <a:gd name="T2" fmla="*/ 1548 w 1580"/>
              <a:gd name="T3" fmla="*/ 162 h 240"/>
              <a:gd name="T4" fmla="*/ 1527 w 1580"/>
              <a:gd name="T5" fmla="*/ 141 h 240"/>
              <a:gd name="T6" fmla="*/ 1312 w 1580"/>
              <a:gd name="T7" fmla="*/ 92 h 240"/>
              <a:gd name="T8" fmla="*/ 1052 w 1580"/>
              <a:gd name="T9" fmla="*/ 28 h 240"/>
              <a:gd name="T10" fmla="*/ 927 w 1580"/>
              <a:gd name="T11" fmla="*/ 2 h 240"/>
              <a:gd name="T12" fmla="*/ 838 w 1580"/>
              <a:gd name="T13" fmla="*/ 24 h 240"/>
              <a:gd name="T14" fmla="*/ 791 w 1580"/>
              <a:gd name="T15" fmla="*/ 65 h 240"/>
              <a:gd name="T16" fmla="*/ 780 w 1580"/>
              <a:gd name="T17" fmla="*/ 65 h 240"/>
              <a:gd name="T18" fmla="*/ 733 w 1580"/>
              <a:gd name="T19" fmla="*/ 24 h 240"/>
              <a:gd name="T20" fmla="*/ 645 w 1580"/>
              <a:gd name="T21" fmla="*/ 2 h 240"/>
              <a:gd name="T22" fmla="*/ 512 w 1580"/>
              <a:gd name="T23" fmla="*/ 30 h 240"/>
              <a:gd name="T24" fmla="*/ 259 w 1580"/>
              <a:gd name="T25" fmla="*/ 92 h 240"/>
              <a:gd name="T26" fmla="*/ 47 w 1580"/>
              <a:gd name="T27" fmla="*/ 141 h 240"/>
              <a:gd name="T28" fmla="*/ 26 w 1580"/>
              <a:gd name="T29" fmla="*/ 162 h 240"/>
              <a:gd name="T30" fmla="*/ 1 w 1580"/>
              <a:gd name="T31" fmla="*/ 230 h 240"/>
              <a:gd name="T32" fmla="*/ 8 w 1580"/>
              <a:gd name="T33" fmla="*/ 240 h 240"/>
              <a:gd name="T34" fmla="*/ 1571 w 1580"/>
              <a:gd name="T35" fmla="*/ 240 h 240"/>
              <a:gd name="T36" fmla="*/ 1578 w 1580"/>
              <a:gd name="T37" fmla="*/ 229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80" h="240">
                <a:moveTo>
                  <a:pt x="1578" y="229"/>
                </a:moveTo>
                <a:cubicBezTo>
                  <a:pt x="1548" y="162"/>
                  <a:pt x="1548" y="162"/>
                  <a:pt x="1548" y="162"/>
                </a:cubicBezTo>
                <a:cubicBezTo>
                  <a:pt x="1544" y="152"/>
                  <a:pt x="1537" y="145"/>
                  <a:pt x="1527" y="141"/>
                </a:cubicBezTo>
                <a:cubicBezTo>
                  <a:pt x="1470" y="119"/>
                  <a:pt x="1382" y="102"/>
                  <a:pt x="1312" y="92"/>
                </a:cubicBezTo>
                <a:cubicBezTo>
                  <a:pt x="1236" y="82"/>
                  <a:pt x="1114" y="54"/>
                  <a:pt x="1052" y="28"/>
                </a:cubicBezTo>
                <a:cubicBezTo>
                  <a:pt x="993" y="2"/>
                  <a:pt x="960" y="0"/>
                  <a:pt x="927" y="2"/>
                </a:cubicBezTo>
                <a:cubicBezTo>
                  <a:pt x="893" y="4"/>
                  <a:pt x="863" y="11"/>
                  <a:pt x="838" y="24"/>
                </a:cubicBezTo>
                <a:cubicBezTo>
                  <a:pt x="817" y="34"/>
                  <a:pt x="800" y="47"/>
                  <a:pt x="791" y="65"/>
                </a:cubicBezTo>
                <a:cubicBezTo>
                  <a:pt x="789" y="69"/>
                  <a:pt x="783" y="69"/>
                  <a:pt x="780" y="65"/>
                </a:cubicBezTo>
                <a:cubicBezTo>
                  <a:pt x="771" y="47"/>
                  <a:pt x="754" y="34"/>
                  <a:pt x="733" y="24"/>
                </a:cubicBezTo>
                <a:cubicBezTo>
                  <a:pt x="709" y="11"/>
                  <a:pt x="678" y="4"/>
                  <a:pt x="645" y="2"/>
                </a:cubicBezTo>
                <a:cubicBezTo>
                  <a:pt x="611" y="0"/>
                  <a:pt x="572" y="4"/>
                  <a:pt x="512" y="30"/>
                </a:cubicBezTo>
                <a:cubicBezTo>
                  <a:pt x="451" y="55"/>
                  <a:pt x="336" y="82"/>
                  <a:pt x="259" y="92"/>
                </a:cubicBezTo>
                <a:cubicBezTo>
                  <a:pt x="190" y="101"/>
                  <a:pt x="104" y="119"/>
                  <a:pt x="47" y="141"/>
                </a:cubicBezTo>
                <a:cubicBezTo>
                  <a:pt x="37" y="145"/>
                  <a:pt x="29" y="151"/>
                  <a:pt x="26" y="162"/>
                </a:cubicBezTo>
                <a:cubicBezTo>
                  <a:pt x="1" y="230"/>
                  <a:pt x="1" y="230"/>
                  <a:pt x="1" y="230"/>
                </a:cubicBezTo>
                <a:cubicBezTo>
                  <a:pt x="0" y="235"/>
                  <a:pt x="3" y="240"/>
                  <a:pt x="8" y="240"/>
                </a:cubicBezTo>
                <a:cubicBezTo>
                  <a:pt x="1571" y="240"/>
                  <a:pt x="1571" y="240"/>
                  <a:pt x="1571" y="240"/>
                </a:cubicBezTo>
                <a:cubicBezTo>
                  <a:pt x="1576" y="240"/>
                  <a:pt x="1580" y="235"/>
                  <a:pt x="1578" y="229"/>
                </a:cubicBezTo>
              </a:path>
            </a:pathLst>
          </a:custGeom>
          <a:solidFill>
            <a:srgbClr val="001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209AE6-C79A-485E-B3FD-83D6D6C7F8B3}"/>
              </a:ext>
            </a:extLst>
          </p:cNvPr>
          <p:cNvSpPr txBox="1"/>
          <p:nvPr/>
        </p:nvSpPr>
        <p:spPr>
          <a:xfrm>
            <a:off x="3896753" y="2179814"/>
            <a:ext cx="75600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C" sz="3300" b="1" i="0" u="none" strike="noStrike" baseline="0" dirty="0">
                <a:solidFill>
                  <a:srgbClr val="001A5A"/>
                </a:solidFill>
                <a:latin typeface="BwModelica-Bold" panose="00000800000000000000" pitchFamily="50" charset="0"/>
              </a:rPr>
              <a:t>ADVENTISTA DEL SÉPTIMO DÍA</a:t>
            </a:r>
            <a:endParaRPr lang="es-EC" sz="3300" b="1" i="0" u="none" strike="noStrike" baseline="0" dirty="0">
              <a:solidFill>
                <a:srgbClr val="001A5A"/>
              </a:solidFill>
              <a:latin typeface="BwModelica-ExtraBold" panose="00000900000000000000" pitchFamily="50" charset="0"/>
            </a:endParaRPr>
          </a:p>
          <a:p>
            <a:pPr algn="ctr"/>
            <a:r>
              <a:rPr lang="es-EC" sz="3900" b="1" i="0" u="none" strike="noStrike" baseline="0" dirty="0">
                <a:solidFill>
                  <a:srgbClr val="001A5A"/>
                </a:solidFill>
                <a:latin typeface="BwModelica-ExtraBold" panose="00000900000000000000" pitchFamily="50" charset="0"/>
              </a:rPr>
              <a:t>MOVIMIENTO DE REFORMA</a:t>
            </a:r>
            <a:endParaRPr lang="es-EC" sz="3900" dirty="0">
              <a:solidFill>
                <a:srgbClr val="001A5A"/>
              </a:solidFill>
              <a:latin typeface="Bw Modelica Black" panose="00000A00000000000000" pitchFamily="50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52ABEC9-4E9D-418B-BE39-DC4662B7F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9879" y="4360189"/>
            <a:ext cx="950203" cy="100156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3DAD6A6-2282-4BA2-88F8-DA30F2A2B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1620" y="4487779"/>
            <a:ext cx="5696124" cy="85932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A734C75-D5B7-45F1-AE0D-CF695BA221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1084" y="4408082"/>
            <a:ext cx="2508400" cy="91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34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50"/>
                            </p:stCondLst>
                            <p:childTnLst>
                              <p:par>
                                <p:cTn id="3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l punto de vista bíblico sobre la puntualidad">
            <a:extLst>
              <a:ext uri="{FF2B5EF4-FFF2-40B4-BE49-F238E27FC236}">
                <a16:creationId xmlns:a16="http://schemas.microsoft.com/office/drawing/2014/main" id="{711AA4C7-83D9-4A6E-883D-6DE74D817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887687"/>
            <a:ext cx="7816646" cy="39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E85F43C-432B-41B9-85E4-75DD65EEDCAC}"/>
              </a:ext>
            </a:extLst>
          </p:cNvPr>
          <p:cNvSpPr/>
          <p:nvPr/>
        </p:nvSpPr>
        <p:spPr>
          <a:xfrm>
            <a:off x="87084" y="112216"/>
            <a:ext cx="8337745" cy="144655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s-MX" sz="8800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Asiste Puntual</a:t>
            </a:r>
            <a:endParaRPr lang="es-EC" sz="8800" dirty="0"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57BE137F-DBC2-4E0B-9FA9-0442EE72531C}"/>
              </a:ext>
            </a:extLst>
          </p:cNvPr>
          <p:cNvSpPr txBox="1"/>
          <p:nvPr/>
        </p:nvSpPr>
        <p:spPr>
          <a:xfrm>
            <a:off x="6459795" y="1362060"/>
            <a:ext cx="5548486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/>
            <a:r>
              <a:rPr lang="es-EC" sz="4000" b="1" dirty="0">
                <a:solidFill>
                  <a:schemeClr val="accent2">
                    <a:lumMod val="75000"/>
                  </a:schemeClr>
                </a:solidFill>
                <a:latin typeface="Eras Bold ITC" panose="020B0907030504020204" pitchFamily="34" charset="0"/>
              </a:rPr>
              <a:t>Cada sábado 9:00am (Ecuador) por:</a:t>
            </a:r>
          </a:p>
        </p:txBody>
      </p:sp>
      <p:sp>
        <p:nvSpPr>
          <p:cNvPr id="3" name="Text Box 16">
            <a:extLst>
              <a:ext uri="{FF2B5EF4-FFF2-40B4-BE49-F238E27FC236}">
                <a16:creationId xmlns:a16="http://schemas.microsoft.com/office/drawing/2014/main" id="{CE6EE3F3-ADD8-4C8E-8E6B-E5A839191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4492" y="4911520"/>
            <a:ext cx="3615107" cy="388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C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rgbClr val="0A2560"/>
                </a:solidFill>
                <a:effectLst/>
                <a:latin typeface="Candara" panose="020E0502030303020204" pitchFamily="34" charset="0"/>
              </a:rPr>
              <a:t>Unión Ecuatoriana ASDMR</a:t>
            </a:r>
            <a:endParaRPr kumimoji="0" lang="es-EC" altLang="es-EC" sz="2400" b="1" i="0" u="none" strike="noStrike" cap="none" normalizeH="0" baseline="0" dirty="0">
              <a:ln>
                <a:noFill/>
              </a:ln>
              <a:solidFill>
                <a:srgbClr val="0A25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16">
            <a:extLst>
              <a:ext uri="{FF2B5EF4-FFF2-40B4-BE49-F238E27FC236}">
                <a16:creationId xmlns:a16="http://schemas.microsoft.com/office/drawing/2014/main" id="{FEFA6618-312E-4F12-81CA-504B07EB2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3611" y="3675559"/>
            <a:ext cx="2583919" cy="331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C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rgbClr val="0A2560"/>
                </a:solidFill>
                <a:effectLst/>
                <a:latin typeface="Candara" panose="020E0502030303020204" pitchFamily="34" charset="0"/>
              </a:rPr>
              <a:t>ASDMR ECUADOR</a:t>
            </a:r>
            <a:endParaRPr kumimoji="0" lang="es-EC" altLang="es-EC" sz="2400" b="1" i="0" u="none" strike="noStrike" cap="none" normalizeH="0" baseline="0" dirty="0">
              <a:ln>
                <a:noFill/>
              </a:ln>
              <a:solidFill>
                <a:srgbClr val="0A25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5C888EB-6C0C-4219-C3E5-23D8723A9F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718" y="2771364"/>
            <a:ext cx="2282636" cy="921064"/>
          </a:xfrm>
          <a:prstGeom prst="rect">
            <a:avLst/>
          </a:prstGeom>
        </p:spPr>
      </p:pic>
      <p:sp>
        <p:nvSpPr>
          <p:cNvPr id="14" name="Text Box 16">
            <a:extLst>
              <a:ext uri="{FF2B5EF4-FFF2-40B4-BE49-F238E27FC236}">
                <a16:creationId xmlns:a16="http://schemas.microsoft.com/office/drawing/2014/main" id="{4D010C68-7F8E-2789-DFD6-269078901B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3048" y="5276495"/>
            <a:ext cx="3615107" cy="388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C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rgbClr val="0A2560"/>
                </a:solidFill>
                <a:effectLst/>
                <a:latin typeface="Candara" panose="020E0502030303020204" pitchFamily="34" charset="0"/>
              </a:rPr>
              <a:t>Conectados con Dios Ec</a:t>
            </a:r>
            <a:endParaRPr kumimoji="0" lang="es-EC" altLang="es-EC" sz="2400" b="1" i="0" u="none" strike="noStrike" cap="none" normalizeH="0" baseline="0" dirty="0">
              <a:ln>
                <a:noFill/>
              </a:ln>
              <a:solidFill>
                <a:srgbClr val="0A25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B9ADBF72-B28A-058E-826D-ECAD5749D0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718" y="4125915"/>
            <a:ext cx="2282636" cy="788123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41D46593-F02D-CF7B-0E6F-6E384DAB312C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45F98EB2-3DDD-6E21-2D19-44C17C56BEB9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2" name="Flecha: pentágono 11">
              <a:extLst>
                <a:ext uri="{FF2B5EF4-FFF2-40B4-BE49-F238E27FC236}">
                  <a16:creationId xmlns:a16="http://schemas.microsoft.com/office/drawing/2014/main" id="{E32E1F70-69E3-A14F-41A6-443547E763DA}"/>
                </a:ext>
              </a:extLst>
            </p:cNvPr>
            <p:cNvSpPr/>
            <p:nvPr/>
          </p:nvSpPr>
          <p:spPr>
            <a:xfrm>
              <a:off x="518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 dirty="0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FFFEEDFF-AABD-5041-7E6D-91E53E69A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5" name="Subtítulo 2">
              <a:extLst>
                <a:ext uri="{FF2B5EF4-FFF2-40B4-BE49-F238E27FC236}">
                  <a16:creationId xmlns:a16="http://schemas.microsoft.com/office/drawing/2014/main" id="{63B03215-192F-AB06-912D-979CA0E46E9E}"/>
                </a:ext>
              </a:extLst>
            </p:cNvPr>
            <p:cNvSpPr txBox="1">
              <a:spLocks/>
            </p:cNvSpPr>
            <p:nvPr/>
          </p:nvSpPr>
          <p:spPr>
            <a:xfrm>
              <a:off x="241259" y="5849605"/>
              <a:ext cx="2469535" cy="95479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Registro de asistencia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406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ítulo 1"/>
          <p:cNvSpPr txBox="1">
            <a:spLocks/>
          </p:cNvSpPr>
          <p:nvPr/>
        </p:nvSpPr>
        <p:spPr>
          <a:xfrm>
            <a:off x="6259039" y="6260504"/>
            <a:ext cx="4384221" cy="394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s-MX" sz="1600" b="1" i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Sábado, 1 de agosto de 2026</a:t>
            </a:r>
            <a:endParaRPr lang="es-EC" sz="1600" b="1" i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5C420512-14B4-9ABC-3D24-E06996B3B42C}"/>
              </a:ext>
            </a:extLst>
          </p:cNvPr>
          <p:cNvGrpSpPr/>
          <p:nvPr/>
        </p:nvGrpSpPr>
        <p:grpSpPr>
          <a:xfrm>
            <a:off x="0" y="-47296"/>
            <a:ext cx="4279900" cy="4361647"/>
            <a:chOff x="496190" y="4139081"/>
            <a:chExt cx="2913724" cy="2913724"/>
          </a:xfrm>
        </p:grpSpPr>
        <p:pic>
          <p:nvPicPr>
            <p:cNvPr id="1036" name="Picture 12" descr="Diseño PNG Y SVG De Crayones Split Icono Para Camisetas">
              <a:extLst>
                <a:ext uri="{FF2B5EF4-FFF2-40B4-BE49-F238E27FC236}">
                  <a16:creationId xmlns:a16="http://schemas.microsoft.com/office/drawing/2014/main" id="{C3E17FDA-FF8F-659A-C093-9F7DA574C0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190" y="4139081"/>
              <a:ext cx="2913724" cy="29137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ángulo 8"/>
            <p:cNvSpPr/>
            <p:nvPr/>
          </p:nvSpPr>
          <p:spPr>
            <a:xfrm>
              <a:off x="574532" y="5455148"/>
              <a:ext cx="2709442" cy="59625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/>
              <a:r>
                <a:rPr lang="es-MX" sz="2600" dirty="0">
                  <a:effectLst/>
                  <a:latin typeface="Actay Wide Bd" pitchFamily="50" charset="0"/>
                </a:rPr>
                <a:t>La lección de los niños para hoy es:</a:t>
              </a:r>
              <a:endParaRPr lang="es-EC" sz="2600" dirty="0">
                <a:latin typeface="Actay Wide Bd" pitchFamily="50" charset="0"/>
              </a:endParaRPr>
            </a:p>
          </p:txBody>
        </p:sp>
      </p:grpSp>
      <p:pic>
        <p:nvPicPr>
          <p:cNvPr id="2074" name="Picture 26" descr="Imagen relacionada">
            <a:extLst>
              <a:ext uri="{FF2B5EF4-FFF2-40B4-BE49-F238E27FC236}">
                <a16:creationId xmlns:a16="http://schemas.microsoft.com/office/drawing/2014/main" id="{C4AF558D-73D6-4EFE-9C47-3C4BEE2C6B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58400" y="4028366"/>
            <a:ext cx="2106618" cy="280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52E0396-ED3D-4B34-9EB5-B65AF9E3F4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075" y="5864742"/>
            <a:ext cx="3146610" cy="923330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3600C81-94F6-4AFC-98C6-A062EB6F7F6D}"/>
              </a:ext>
            </a:extLst>
          </p:cNvPr>
          <p:cNvSpPr txBox="1"/>
          <p:nvPr/>
        </p:nvSpPr>
        <p:spPr>
          <a:xfrm>
            <a:off x="558146" y="4386640"/>
            <a:ext cx="96532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s-ES" sz="6000" b="1" dirty="0">
                <a:latin typeface="Bw Modelica ExtraBold" panose="00000900000000000000" pitchFamily="50" charset="0"/>
                <a:ea typeface="Noto Sans ExtBd" panose="020B0902040504020204" pitchFamily="34"/>
                <a:cs typeface="Noto Sans ExtBd" panose="020B0902040504020204" pitchFamily="34"/>
              </a:rPr>
              <a:t>La Consagración</a:t>
            </a:r>
            <a:endParaRPr lang="es-EC" sz="6000" b="1" dirty="0">
              <a:effectLst/>
              <a:latin typeface="Bw Modelica ExtraBold" panose="00000900000000000000" pitchFamily="50" charset="0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D7FEB97-CAF0-9066-4210-35ACB538FC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6532" y="424850"/>
            <a:ext cx="6221068" cy="349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725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C180007-395E-20F3-C972-FABEB6BED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8657"/>
            <a:ext cx="12212260" cy="610613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C5098AC-A7CB-8C05-48A1-F55CE64CB6D0}"/>
              </a:ext>
            </a:extLst>
          </p:cNvPr>
          <p:cNvSpPr txBox="1"/>
          <p:nvPr/>
        </p:nvSpPr>
        <p:spPr>
          <a:xfrm>
            <a:off x="3452993" y="1585350"/>
            <a:ext cx="862876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s-ES" sz="7200" b="1" dirty="0">
                <a:latin typeface="Bw Modelica ExtraBold" panose="00000900000000000000" pitchFamily="50" charset="0"/>
                <a:ea typeface="Noto Sans ExtBd" panose="020B0902040504020204" pitchFamily="34"/>
                <a:cs typeface="Noto Sans ExtBd" panose="020B0902040504020204" pitchFamily="34"/>
              </a:rPr>
              <a:t>La Consagración</a:t>
            </a:r>
            <a:endParaRPr lang="es-EC" sz="7200" b="1" dirty="0">
              <a:latin typeface="Bw Modelica ExtraBold" panose="00000900000000000000" pitchFamily="50" charset="0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E9252B58-47D1-7AAB-70F4-0C1BB0EBAA9F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877DA28D-F45D-95BD-5AFD-ED242C7B0378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9" name="Título 1">
              <a:extLst>
                <a:ext uri="{FF2B5EF4-FFF2-40B4-BE49-F238E27FC236}">
                  <a16:creationId xmlns:a16="http://schemas.microsoft.com/office/drawing/2014/main" id="{2ED24F02-9917-9B31-A6A6-C78B7CF34899}"/>
                </a:ext>
              </a:extLst>
            </p:cNvPr>
            <p:cNvSpPr txBox="1">
              <a:spLocks/>
            </p:cNvSpPr>
            <p:nvPr/>
          </p:nvSpPr>
          <p:spPr>
            <a:xfrm>
              <a:off x="3108790" y="6069455"/>
              <a:ext cx="5832955" cy="470081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Sábado, 1 de agosto de 2026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sp>
          <p:nvSpPr>
            <p:cNvPr id="17" name="Flecha: pentágono 16">
              <a:extLst>
                <a:ext uri="{FF2B5EF4-FFF2-40B4-BE49-F238E27FC236}">
                  <a16:creationId xmlns:a16="http://schemas.microsoft.com/office/drawing/2014/main" id="{87CE8FA6-E2C0-672B-1A31-BA5E17C552FC}"/>
                </a:ext>
              </a:extLst>
            </p:cNvPr>
            <p:cNvSpPr/>
            <p:nvPr/>
          </p:nvSpPr>
          <p:spPr>
            <a:xfrm>
              <a:off x="518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 dirty="0"/>
            </a:p>
          </p:txBody>
        </p:sp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DE9160A1-164B-4DBC-1DFF-5DD88393A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4" name="Subtítulo 2">
              <a:extLst>
                <a:ext uri="{FF2B5EF4-FFF2-40B4-BE49-F238E27FC236}">
                  <a16:creationId xmlns:a16="http://schemas.microsoft.com/office/drawing/2014/main" id="{B61E10D4-1060-B8FF-8909-4904BDB2CF49}"/>
                </a:ext>
              </a:extLst>
            </p:cNvPr>
            <p:cNvSpPr txBox="1">
              <a:spLocks/>
            </p:cNvSpPr>
            <p:nvPr/>
          </p:nvSpPr>
          <p:spPr>
            <a:xfrm>
              <a:off x="284056" y="6069456"/>
              <a:ext cx="234484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Lección 5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7252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flecha diana en diseño plano. símbolo de signo de objetivos comerciales  5338450 Vector en Vecteezy">
            <a:extLst>
              <a:ext uri="{FF2B5EF4-FFF2-40B4-BE49-F238E27FC236}">
                <a16:creationId xmlns:a16="http://schemas.microsoft.com/office/drawing/2014/main" id="{BCACB866-E98F-6690-A4BD-5EA74D0AA9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9" t="15104" r="7018" b="17054"/>
          <a:stretch/>
        </p:blipFill>
        <p:spPr bwMode="auto">
          <a:xfrm>
            <a:off x="9997442" y="6016"/>
            <a:ext cx="1889758" cy="171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34" descr="Resultado de imagen para cerebro png">
            <a:extLst>
              <a:ext uri="{FF2B5EF4-FFF2-40B4-BE49-F238E27FC236}">
                <a16:creationId xmlns:a16="http://schemas.microsoft.com/office/drawing/2014/main" id="{8CD7B983-3467-43ED-A9E1-E3B7F4E721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348"/>
          <a:stretch/>
        </p:blipFill>
        <p:spPr bwMode="auto">
          <a:xfrm>
            <a:off x="0" y="4188777"/>
            <a:ext cx="5903614" cy="151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A7C651F-EFDB-45AE-B124-656BFB84F023}"/>
              </a:ext>
            </a:extLst>
          </p:cNvPr>
          <p:cNvSpPr/>
          <p:nvPr/>
        </p:nvSpPr>
        <p:spPr>
          <a:xfrm>
            <a:off x="55357" y="15700"/>
            <a:ext cx="5848257" cy="4125770"/>
          </a:xfrm>
          <a:prstGeom prst="rect">
            <a:avLst/>
          </a:prstGeom>
          <a:solidFill>
            <a:schemeClr val="accent3">
              <a:lumMod val="75000"/>
              <a:alpha val="8274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sz="2400" dirty="0"/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6102011" y="55777"/>
            <a:ext cx="3822425" cy="1714023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vert="horz" lIns="91440" tIns="45720" rIns="91440" bIns="45720" rtlCol="0" anchor="b">
            <a:noAutofit/>
            <a:sp3d extrusionH="57150">
              <a:bevelT w="38100" h="38100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70000"/>
              </a:lnSpc>
            </a:pPr>
            <a:r>
              <a:rPr lang="es-MX" sz="6600" dirty="0">
                <a:solidFill>
                  <a:srgbClr val="C00000"/>
                </a:solidFill>
                <a:latin typeface="Eras Bold ITC" panose="020B0907030504020204" pitchFamily="34" charset="0"/>
              </a:rPr>
              <a:t>Idea central</a:t>
            </a:r>
            <a:endParaRPr lang="es-EC" sz="6600" dirty="0">
              <a:solidFill>
                <a:srgbClr val="C00000"/>
              </a:solidFill>
              <a:latin typeface="Eras Bold ITC" panose="020B0907030504020204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64771" y="4302853"/>
            <a:ext cx="4614728" cy="1294253"/>
          </a:xfr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>
            <a:noAutofit/>
            <a:sp3d extrusionH="57150">
              <a:bevelT w="38100" h="38100" prst="angle"/>
            </a:sp3d>
          </a:bodyPr>
          <a:lstStyle/>
          <a:p>
            <a:pPr algn="r">
              <a:lnSpc>
                <a:spcPct val="70000"/>
              </a:lnSpc>
            </a:pPr>
            <a:r>
              <a:rPr lang="es-MX" sz="4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Eras Bold ITC" panose="020B0907030504020204" pitchFamily="34" charset="0"/>
              </a:rPr>
              <a:t>Verso bíblico</a:t>
            </a:r>
            <a:br>
              <a:rPr lang="es-MX" sz="4000" dirty="0"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Eras Bold ITC" panose="020B0907030504020204" pitchFamily="34" charset="0"/>
              </a:rPr>
            </a:br>
            <a:r>
              <a:rPr lang="es-MX" sz="5300" u="sng" dirty="0">
                <a:solidFill>
                  <a:schemeClr val="bg1">
                    <a:lumMod val="95000"/>
                  </a:schemeClr>
                </a:solidFill>
                <a:effectLst/>
                <a:latin typeface="Eras Bold ITC" panose="020B0907030504020204" pitchFamily="34" charset="0"/>
              </a:rPr>
              <a:t>de memoria</a:t>
            </a:r>
            <a:endParaRPr lang="es-EC" sz="5300" u="sng" dirty="0">
              <a:solidFill>
                <a:schemeClr val="bg1">
                  <a:lumMod val="95000"/>
                </a:schemeClr>
              </a:solidFill>
              <a:effectLst/>
              <a:latin typeface="Eras Bold ITC" panose="020B0907030504020204" pitchFamily="34" charset="0"/>
            </a:endParaRPr>
          </a:p>
        </p:txBody>
      </p:sp>
      <p:sp>
        <p:nvSpPr>
          <p:cNvPr id="15" name="Subtítulo 10"/>
          <p:cNvSpPr txBox="1">
            <a:spLocks/>
          </p:cNvSpPr>
          <p:nvPr/>
        </p:nvSpPr>
        <p:spPr>
          <a:xfrm>
            <a:off x="5976254" y="1722949"/>
            <a:ext cx="6149503" cy="38362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b="1" dirty="0"/>
              <a:t>“</a:t>
            </a:r>
            <a:r>
              <a:rPr lang="es-ES" b="1" dirty="0"/>
              <a:t>. . . Es imposible que nosotros, con nuestra propia fortaleza, sostengamos el conflicto; y todo lo que aleje a nuestra mente de Dios, todo lo que induzca al ensalzamiento o a la dependencia de sí, prepara seguramente nuestra caída. El tenor de la Biblia está destinado a inculcarnos desconfianza en el poder humano y a fomentar nuestra confianza en el poder divino.</a:t>
            </a:r>
            <a:r>
              <a:rPr lang="es-MX" b="1" dirty="0"/>
              <a:t>”</a:t>
            </a:r>
            <a:endParaRPr lang="es-EC" b="1" dirty="0"/>
          </a:p>
          <a:p>
            <a:r>
              <a:rPr lang="es-ES" sz="1400" i="1" dirty="0"/>
              <a:t>Patriarcas y Profetas, pág. 775</a:t>
            </a:r>
            <a:r>
              <a:rPr lang="en-US" sz="1400" i="1" dirty="0"/>
              <a:t>.</a:t>
            </a:r>
            <a:endParaRPr lang="es-EC" sz="1400" i="1" dirty="0"/>
          </a:p>
        </p:txBody>
      </p:sp>
      <p:sp>
        <p:nvSpPr>
          <p:cNvPr id="11" name="Subtítulo 10"/>
          <p:cNvSpPr>
            <a:spLocks noGrp="1"/>
          </p:cNvSpPr>
          <p:nvPr>
            <p:ph type="subTitle" idx="1"/>
          </p:nvPr>
        </p:nvSpPr>
        <p:spPr>
          <a:xfrm>
            <a:off x="128362" y="76776"/>
            <a:ext cx="5702246" cy="4040909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s-ES" sz="3600" b="1" dirty="0">
                <a:solidFill>
                  <a:schemeClr val="bg1"/>
                </a:solidFill>
              </a:rPr>
              <a:t>“Y me buscaréis y me hallaréis, porque me buscaréis de todo vuestro corazón</a:t>
            </a:r>
            <a:r>
              <a:rPr lang="es-MX" sz="3600" b="1" dirty="0">
                <a:solidFill>
                  <a:schemeClr val="bg1"/>
                </a:solidFill>
              </a:rPr>
              <a:t>.”</a:t>
            </a:r>
            <a:endParaRPr lang="es-ES" sz="3600" b="1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s-EC" sz="2000" b="1" dirty="0">
                <a:solidFill>
                  <a:schemeClr val="bg1"/>
                </a:solidFill>
              </a:rPr>
              <a:t>(Jeremías 29:13)</a:t>
            </a:r>
            <a:endParaRPr lang="es-EC" sz="2000" dirty="0">
              <a:solidFill>
                <a:schemeClr val="bg1"/>
              </a:solidFill>
            </a:endParaRPr>
          </a:p>
        </p:txBody>
      </p:sp>
      <p:pic>
        <p:nvPicPr>
          <p:cNvPr id="3086" name="Picture 14" descr="Memorización - Iconos gratis de educación">
            <a:extLst>
              <a:ext uri="{FF2B5EF4-FFF2-40B4-BE49-F238E27FC236}">
                <a16:creationId xmlns:a16="http://schemas.microsoft.com/office/drawing/2014/main" id="{98FEFD7D-B396-68C1-8A36-C4B4F689C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80" y="4238707"/>
            <a:ext cx="1436900" cy="143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upo 30">
            <a:extLst>
              <a:ext uri="{FF2B5EF4-FFF2-40B4-BE49-F238E27FC236}">
                <a16:creationId xmlns:a16="http://schemas.microsoft.com/office/drawing/2014/main" id="{28DF5CDE-2756-C6AA-A861-40FFC105A93C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B4C3D00F-8897-1527-FA59-9509FF666D60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33" name="Título 1">
              <a:extLst>
                <a:ext uri="{FF2B5EF4-FFF2-40B4-BE49-F238E27FC236}">
                  <a16:creationId xmlns:a16="http://schemas.microsoft.com/office/drawing/2014/main" id="{BF8CE826-8291-44EE-BF22-C865C1891C24}"/>
                </a:ext>
              </a:extLst>
            </p:cNvPr>
            <p:cNvSpPr txBox="1">
              <a:spLocks/>
            </p:cNvSpPr>
            <p:nvPr/>
          </p:nvSpPr>
          <p:spPr>
            <a:xfrm>
              <a:off x="3108790" y="6045983"/>
              <a:ext cx="5141591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Sábado, 1 de agosto de 2026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sp>
          <p:nvSpPr>
            <p:cNvPr id="34" name="Flecha: pentágono 33">
              <a:extLst>
                <a:ext uri="{FF2B5EF4-FFF2-40B4-BE49-F238E27FC236}">
                  <a16:creationId xmlns:a16="http://schemas.microsoft.com/office/drawing/2014/main" id="{322D46F5-7435-A54C-A434-D530AC9ECDC2}"/>
                </a:ext>
              </a:extLst>
            </p:cNvPr>
            <p:cNvSpPr/>
            <p:nvPr/>
          </p:nvSpPr>
          <p:spPr>
            <a:xfrm>
              <a:off x="518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9B180B15-964A-C793-BBF0-360446E09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37" name="Subtítulo 2">
              <a:extLst>
                <a:ext uri="{FF2B5EF4-FFF2-40B4-BE49-F238E27FC236}">
                  <a16:creationId xmlns:a16="http://schemas.microsoft.com/office/drawing/2014/main" id="{A669F20C-EA03-57AE-3193-0B947122FB90}"/>
                </a:ext>
              </a:extLst>
            </p:cNvPr>
            <p:cNvSpPr txBox="1">
              <a:spLocks/>
            </p:cNvSpPr>
            <p:nvPr/>
          </p:nvSpPr>
          <p:spPr>
            <a:xfrm>
              <a:off x="55357" y="6111020"/>
              <a:ext cx="2646279" cy="47008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Introducción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907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E73C8A1-E5A9-746E-B3B2-98E5B8662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3565" y="0"/>
            <a:ext cx="4688435" cy="577978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C4B6808-C68F-868B-B540-9F62AE0ADE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816CB22F-2E30-5476-9004-19CAFE5B21A5}"/>
              </a:ext>
            </a:extLst>
          </p:cNvPr>
          <p:cNvSpPr txBox="1"/>
          <p:nvPr/>
        </p:nvSpPr>
        <p:spPr>
          <a:xfrm>
            <a:off x="0" y="6499"/>
            <a:ext cx="769833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¿Cómo describió Pablo la guerra cristiana y el equipo necesario para ella?</a:t>
            </a:r>
            <a:endParaRPr lang="es-MX" sz="3200" b="1" dirty="0">
              <a:ln w="0"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C2D9A3EA-AE17-CD7B-70FF-1222EAE0CA71}"/>
              </a:ext>
            </a:extLst>
          </p:cNvPr>
          <p:cNvGrpSpPr/>
          <p:nvPr/>
        </p:nvGrpSpPr>
        <p:grpSpPr>
          <a:xfrm>
            <a:off x="-20260" y="5749158"/>
            <a:ext cx="12212260" cy="1108842"/>
            <a:chOff x="-20260" y="5749158"/>
            <a:chExt cx="12212260" cy="1108842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D7ED63BD-78D8-E5E8-B36F-19E5DDA47F98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4" name="Título 1">
              <a:extLst>
                <a:ext uri="{FF2B5EF4-FFF2-40B4-BE49-F238E27FC236}">
                  <a16:creationId xmlns:a16="http://schemas.microsoft.com/office/drawing/2014/main" id="{397ED30F-4776-9851-7A7E-B2FD4F1DBBAD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663192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La guerra contra uno mismo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8B9D07FA-40A3-590A-15F4-E7186639DE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6" name="Flecha: pentágono 15">
              <a:extLst>
                <a:ext uri="{FF2B5EF4-FFF2-40B4-BE49-F238E27FC236}">
                  <a16:creationId xmlns:a16="http://schemas.microsoft.com/office/drawing/2014/main" id="{DF5F90B9-0181-7478-5B6F-E45FA3808E92}"/>
                </a:ext>
              </a:extLst>
            </p:cNvPr>
            <p:cNvSpPr/>
            <p:nvPr/>
          </p:nvSpPr>
          <p:spPr>
            <a:xfrm>
              <a:off x="-20260" y="574915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 dirty="0"/>
            </a:p>
          </p:txBody>
        </p:sp>
        <p:sp>
          <p:nvSpPr>
            <p:cNvPr id="17" name="Subtítulo 2">
              <a:extLst>
                <a:ext uri="{FF2B5EF4-FFF2-40B4-BE49-F238E27FC236}">
                  <a16:creationId xmlns:a16="http://schemas.microsoft.com/office/drawing/2014/main" id="{ACA5E237-3C22-8B79-02C1-281C1B684412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Domingo</a:t>
              </a:r>
            </a:p>
          </p:txBody>
        </p:sp>
      </p:grp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AD4E399F-F339-0CBE-D98E-8F66519000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7143302"/>
              </p:ext>
            </p:extLst>
          </p:nvPr>
        </p:nvGraphicFramePr>
        <p:xfrm>
          <a:off x="155643" y="1397318"/>
          <a:ext cx="7192498" cy="4345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32727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5B979D6-9A95-4334-8192-27D4B6821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E88F729-003C-480C-B2C6-A764B77E99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Graphic spid="10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2818920-7F23-BFC4-3E67-FD8809A023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896"/>
          <a:stretch/>
        </p:blipFill>
        <p:spPr>
          <a:xfrm>
            <a:off x="0" y="0"/>
            <a:ext cx="4821775" cy="40665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C340734-8A6C-0E82-C1CE-ACFFB5AB9E20}"/>
              </a:ext>
            </a:extLst>
          </p:cNvPr>
          <p:cNvSpPr txBox="1"/>
          <p:nvPr/>
        </p:nvSpPr>
        <p:spPr>
          <a:xfrm>
            <a:off x="93519" y="4083151"/>
            <a:ext cx="567498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¿Dónde está Satanás tratando de obtener dominio completo?</a:t>
            </a:r>
            <a:endParaRPr lang="es-MX" sz="3200" b="1" dirty="0">
              <a:ln w="0"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7349E2B5-AD24-1FCD-13BD-2404FA648B3F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D40F701A-87ED-2E8F-E482-C323E86EE98D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6" name="Título 1">
              <a:extLst>
                <a:ext uri="{FF2B5EF4-FFF2-40B4-BE49-F238E27FC236}">
                  <a16:creationId xmlns:a16="http://schemas.microsoft.com/office/drawing/2014/main" id="{3BCF6E82-319A-0E65-1E5D-454E3CCE8E51}"/>
                </a:ext>
              </a:extLst>
            </p:cNvPr>
            <p:cNvSpPr txBox="1">
              <a:spLocks/>
            </p:cNvSpPr>
            <p:nvPr/>
          </p:nvSpPr>
          <p:spPr>
            <a:xfrm>
              <a:off x="3108793" y="6038820"/>
              <a:ext cx="5931297" cy="52286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La misericordia de Dios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863B32B0-853A-155E-EC90-CCCF1C1EA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8" name="Flecha: pentágono 17">
              <a:extLst>
                <a:ext uri="{FF2B5EF4-FFF2-40B4-BE49-F238E27FC236}">
                  <a16:creationId xmlns:a16="http://schemas.microsoft.com/office/drawing/2014/main" id="{52BE2186-3CFD-C1D0-446B-F01009DC8C20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4" name="Subtítulo 2">
              <a:extLst>
                <a:ext uri="{FF2B5EF4-FFF2-40B4-BE49-F238E27FC236}">
                  <a16:creationId xmlns:a16="http://schemas.microsoft.com/office/drawing/2014/main" id="{0E3980FF-EA6E-F3E6-DD4F-17F74A886259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Domingo</a:t>
              </a:r>
            </a:p>
          </p:txBody>
        </p:sp>
      </p:grp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CAAAD1EA-A27A-AAE7-D72C-B0ABB8C3AB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2054926"/>
              </p:ext>
            </p:extLst>
          </p:nvPr>
        </p:nvGraphicFramePr>
        <p:xfrm>
          <a:off x="4821776" y="166765"/>
          <a:ext cx="7276706" cy="538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03826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80B4DF0-7777-449B-8BC5-128CB95E2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56FA087-F3E2-4A96-8037-C4ACABD849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EABFEA6-5D8E-4B4B-B2C9-30FF763E5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5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C00C1-AA8A-12DB-EDEF-E57201FFD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832D18F-5C03-806F-D8EA-86DC9B2494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692" y="0"/>
            <a:ext cx="5772308" cy="577230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7DF1F5B-9B61-A7B9-E552-4D00362834FD}"/>
              </a:ext>
            </a:extLst>
          </p:cNvPr>
          <p:cNvSpPr txBox="1"/>
          <p:nvPr/>
        </p:nvSpPr>
        <p:spPr>
          <a:xfrm>
            <a:off x="6333" y="4640445"/>
            <a:ext cx="646079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¿A qué se debe renunciar para ser un discípulo de Cristo?</a:t>
            </a: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533B1A7A-4FF1-2A51-DAE8-0DF778DC9AA5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D6AEE19D-CB60-FD45-F6CE-FDB53B1A1EDF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6" name="Título 1">
              <a:extLst>
                <a:ext uri="{FF2B5EF4-FFF2-40B4-BE49-F238E27FC236}">
                  <a16:creationId xmlns:a16="http://schemas.microsoft.com/office/drawing/2014/main" id="{44D4DC5A-2354-BA1B-A880-FDFED29530F5}"/>
                </a:ext>
              </a:extLst>
            </p:cNvPr>
            <p:cNvSpPr txBox="1">
              <a:spLocks/>
            </p:cNvSpPr>
            <p:nvPr/>
          </p:nvSpPr>
          <p:spPr>
            <a:xfrm>
              <a:off x="3108793" y="6038820"/>
              <a:ext cx="5931297" cy="52286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La invitación Divina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6FE6F0A9-D70D-3A9E-63D5-4DDB5DC6B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8" name="Flecha: pentágono 17">
              <a:extLst>
                <a:ext uri="{FF2B5EF4-FFF2-40B4-BE49-F238E27FC236}">
                  <a16:creationId xmlns:a16="http://schemas.microsoft.com/office/drawing/2014/main" id="{75A63DDB-8BBB-3DFB-1382-F891EFCA2C8F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4" name="Subtítulo 2">
              <a:extLst>
                <a:ext uri="{FF2B5EF4-FFF2-40B4-BE49-F238E27FC236}">
                  <a16:creationId xmlns:a16="http://schemas.microsoft.com/office/drawing/2014/main" id="{CFBD3528-CC90-93D5-AC66-1A12ADE9A264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Lunes</a:t>
              </a:r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0EDA1F4C-BA3B-5E31-8153-4F44FFD8A3EC}"/>
              </a:ext>
            </a:extLst>
          </p:cNvPr>
          <p:cNvSpPr txBox="1"/>
          <p:nvPr/>
        </p:nvSpPr>
        <p:spPr>
          <a:xfrm>
            <a:off x="6419692" y="5158533"/>
            <a:ext cx="5772308" cy="58477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ES" sz="1600" dirty="0">
                <a:latin typeface="Bw Modelica" panose="00000600000000000000" pitchFamily="50" charset="0"/>
              </a:rPr>
              <a:t>Renunciar a todo no significa perderlo todo, sino ponerlo todo en las manos de Cristo.</a:t>
            </a:r>
            <a:endParaRPr lang="es-EC" sz="1600" dirty="0">
              <a:latin typeface="Bw Modelica" panose="00000600000000000000" pitchFamily="50" charset="0"/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598F7477-374D-E2E9-CDAE-0AF1AE9964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2116450"/>
              </p:ext>
            </p:extLst>
          </p:nvPr>
        </p:nvGraphicFramePr>
        <p:xfrm>
          <a:off x="233465" y="175097"/>
          <a:ext cx="5862535" cy="44273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1055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5B979D6-9A95-4334-8192-27D4B6821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D041828-6AD9-46A5-9720-92B6CDC6F0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BB866DD-D083-4ED5-84F5-2F33000EB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Graphic spid="7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1278292</TotalTime>
  <Words>1493</Words>
  <Application>Microsoft Office PowerPoint</Application>
  <PresentationFormat>Panorámica</PresentationFormat>
  <Paragraphs>127</Paragraphs>
  <Slides>19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19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39" baseType="lpstr">
      <vt:lpstr>Actay Wide Bd</vt:lpstr>
      <vt:lpstr>ADLaM Display</vt:lpstr>
      <vt:lpstr>Arial</vt:lpstr>
      <vt:lpstr>Avenir Next LT Pro Light</vt:lpstr>
      <vt:lpstr>Bookman Old Style</vt:lpstr>
      <vt:lpstr>Bw Modelica</vt:lpstr>
      <vt:lpstr>Bw Modelica Black</vt:lpstr>
      <vt:lpstr>Bw Modelica ExtraBold</vt:lpstr>
      <vt:lpstr>BwModelica-Bold</vt:lpstr>
      <vt:lpstr>BwModelica-ExtraBold</vt:lpstr>
      <vt:lpstr>Calibri</vt:lpstr>
      <vt:lpstr>Calibri Light</vt:lpstr>
      <vt:lpstr>Candara</vt:lpstr>
      <vt:lpstr>Eras Bold ITC</vt:lpstr>
      <vt:lpstr>Eras Demi ITC</vt:lpstr>
      <vt:lpstr>Eras Medium ITC</vt:lpstr>
      <vt:lpstr>Noto Sans ExtBd</vt:lpstr>
      <vt:lpstr>Segoe UI Black</vt:lpstr>
      <vt:lpstr>Segoe UI Semibold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Verso bíblico de memoria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Cesia Tomalá;Carlos Bazán</dc:creator>
  <cp:lastModifiedBy>Secretaría Unión Ecuatoriana</cp:lastModifiedBy>
  <cp:revision>10432</cp:revision>
  <dcterms:created xsi:type="dcterms:W3CDTF">2017-06-02T15:34:13Z</dcterms:created>
  <dcterms:modified xsi:type="dcterms:W3CDTF">2026-07-31T05:36:40Z</dcterms:modified>
</cp:coreProperties>
</file>