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395" r:id="rId2"/>
    <p:sldId id="256" r:id="rId3"/>
    <p:sldId id="340" r:id="rId4"/>
    <p:sldId id="544" r:id="rId5"/>
    <p:sldId id="392" r:id="rId6"/>
    <p:sldId id="274" r:id="rId7"/>
    <p:sldId id="551" r:id="rId8"/>
    <p:sldId id="557" r:id="rId9"/>
    <p:sldId id="571" r:id="rId10"/>
    <p:sldId id="550" r:id="rId11"/>
    <p:sldId id="558" r:id="rId12"/>
    <p:sldId id="565" r:id="rId13"/>
    <p:sldId id="538" r:id="rId14"/>
    <p:sldId id="572" r:id="rId15"/>
    <p:sldId id="573" r:id="rId16"/>
    <p:sldId id="566" r:id="rId17"/>
    <p:sldId id="574" r:id="rId18"/>
    <p:sldId id="575" r:id="rId19"/>
    <p:sldId id="276" r:id="rId20"/>
    <p:sldId id="265" r:id="rId21"/>
    <p:sldId id="393" r:id="rId2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ffre Castro Martinez" initials="JCM" lastIdx="4" clrIdx="0">
    <p:extLst>
      <p:ext uri="{19B8F6BF-5375-455C-9EA6-DF929625EA0E}">
        <p15:presenceInfo xmlns:p15="http://schemas.microsoft.com/office/powerpoint/2012/main" userId="096c435c7e837a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FE6"/>
    <a:srgbClr val="B07A3C"/>
    <a:srgbClr val="9B672D"/>
    <a:srgbClr val="AC6E32"/>
    <a:srgbClr val="FF8D6D"/>
    <a:srgbClr val="0A2560"/>
    <a:srgbClr val="FCF7F3"/>
    <a:srgbClr val="F6E1B9"/>
    <a:srgbClr val="D2C0B2"/>
    <a:srgbClr val="F9E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3725" autoAdjust="0"/>
  </p:normalViewPr>
  <p:slideViewPr>
    <p:cSldViewPr snapToGrid="0">
      <p:cViewPr varScale="1">
        <p:scale>
          <a:sx n="79" d="100"/>
          <a:sy n="79" d="100"/>
        </p:scale>
        <p:origin x="763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2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La maravillosa promesa de Dios es que cuando confesamos sinceramente nuestros pecados, Él nos perdona y nos limpia de toda maldad…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ct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ct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ctr"/>
          <a:r>
            <a:rPr lang="es-MX" sz="2200" dirty="0">
              <a:latin typeface="Bw Modelica" panose="00000600000000000000" pitchFamily="50" charset="0"/>
            </a:rPr>
            <a:t>…e</a:t>
          </a:r>
          <a:r>
            <a:rPr lang="es-ES" sz="2200" dirty="0">
              <a:latin typeface="Bw Modelica" panose="00000600000000000000" pitchFamily="50" charset="0"/>
            </a:rPr>
            <a:t>l perdón divino no es algo que podamos comprar o alcanzar mediante nuestra inteligencia, méritos o esfuerzos humanos, Dios lo ofrece gratuitamente…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ct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ct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ctr"/>
          <a:r>
            <a:rPr lang="es-MX" sz="2200" dirty="0">
              <a:latin typeface="Bw Modelica" panose="00000600000000000000" pitchFamily="50" charset="0"/>
            </a:rPr>
            <a:t>…e</a:t>
          </a:r>
          <a:r>
            <a:rPr lang="es-ES" sz="2200" dirty="0">
              <a:latin typeface="Bw Modelica" panose="00000600000000000000" pitchFamily="50" charset="0"/>
            </a:rPr>
            <a:t>l ser humano únicamente debe acudir a Él con un corazón arrepentido, confesar su pecado y aceptar por fe el regalo de su gracia.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ct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ct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 val="rev"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816962" custScaleY="508828"/>
      <dgm:spPr>
        <a:prstGeom prst="chevron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816962" custScaleY="508828"/>
      <dgm:spPr>
        <a:prstGeom prst="chevron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816962" custScaleY="508828"/>
      <dgm:spPr>
        <a:prstGeom prst="chevron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48B74CE-F712-41D4-97F6-4435AE7B8357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6D20ACD3-3AB8-4324-B30D-F79CBE0DDF8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Somos fortalecidos cuando caminamos en la luz, es decir, cuando permanecemos en Cristo, aceptamos su verdad y permitimos que su Palabra dirija nuestra vida...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FBDF931-C7D0-4C57-BC81-172F1EA582BA}" type="parTrans" cxnId="{6B9967E6-A7ED-42EF-9A76-15140C41A07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DC396CD0-F9D7-41A8-AF6F-63575C69B1AB}" type="sibTrans" cxnId="{6B9967E6-A7ED-42EF-9A76-15140C41A07B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A5EBD72-D810-4732-B630-2040F78F4559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…también somos fortalecidos al andar en el Espíritu, al permitir que Él gobierne nuestros pensamientos, deseos y decisiones, y nos conceda el poder necesario para resistir aquello que nos aparta de Dios.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0A3AB7-D78C-4945-9975-EB685D8F0E7F}" type="par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B2A9AC5-0C25-4D9D-A304-4DD616A15B49}" type="sibTrans" cxnId="{3F60295C-9C55-4CEB-A39F-557C01A9F93B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2E6275D5-DEF1-4D7D-A93F-934C46497D45}" type="pres">
      <dgm:prSet presAssocID="{248B74CE-F712-41D4-97F6-4435AE7B8357}" presName="linearFlow" presStyleCnt="0">
        <dgm:presLayoutVars>
          <dgm:resizeHandles val="exact"/>
        </dgm:presLayoutVars>
      </dgm:prSet>
      <dgm:spPr/>
    </dgm:pt>
    <dgm:pt modelId="{DC32DEFA-9019-453D-8AA6-6FAEF702C67C}" type="pres">
      <dgm:prSet presAssocID="{6D20ACD3-3AB8-4324-B30D-F79CBE0DDF89}" presName="node" presStyleLbl="node1" presStyleIdx="0" presStyleCnt="2" custScaleX="161187">
        <dgm:presLayoutVars>
          <dgm:bulletEnabled val="1"/>
        </dgm:presLayoutVars>
      </dgm:prSet>
      <dgm:spPr/>
    </dgm:pt>
    <dgm:pt modelId="{242605EA-703D-4B21-8254-662F7C3C69A3}" type="pres">
      <dgm:prSet presAssocID="{DC396CD0-F9D7-41A8-AF6F-63575C69B1AB}" presName="sibTrans" presStyleLbl="sibTrans2D1" presStyleIdx="0" presStyleCnt="1"/>
      <dgm:spPr/>
    </dgm:pt>
    <dgm:pt modelId="{EBFEF001-5EAC-44D2-8BDA-1D6731115D96}" type="pres">
      <dgm:prSet presAssocID="{DC396CD0-F9D7-41A8-AF6F-63575C69B1AB}" presName="connectorText" presStyleLbl="sibTrans2D1" presStyleIdx="0" presStyleCnt="1"/>
      <dgm:spPr/>
    </dgm:pt>
    <dgm:pt modelId="{0875F41A-56AD-423C-BAFF-48240EEFDDA1}" type="pres">
      <dgm:prSet presAssocID="{1A5EBD72-D810-4732-B630-2040F78F4559}" presName="node" presStyleLbl="node1" presStyleIdx="1" presStyleCnt="2" custScaleX="161187">
        <dgm:presLayoutVars>
          <dgm:bulletEnabled val="1"/>
        </dgm:presLayoutVars>
      </dgm:prSet>
      <dgm:spPr/>
    </dgm:pt>
  </dgm:ptLst>
  <dgm:cxnLst>
    <dgm:cxn modelId="{9FAA4139-D736-414C-A8A4-B857C4A418D7}" type="presOf" srcId="{DC396CD0-F9D7-41A8-AF6F-63575C69B1AB}" destId="{242605EA-703D-4B21-8254-662F7C3C69A3}" srcOrd="0" destOrd="0" presId="urn:microsoft.com/office/officeart/2005/8/layout/process2"/>
    <dgm:cxn modelId="{3F60295C-9C55-4CEB-A39F-557C01A9F93B}" srcId="{248B74CE-F712-41D4-97F6-4435AE7B8357}" destId="{1A5EBD72-D810-4732-B630-2040F78F4559}" srcOrd="1" destOrd="0" parTransId="{E00A3AB7-D78C-4945-9975-EB685D8F0E7F}" sibTransId="{CB2A9AC5-0C25-4D9D-A304-4DD616A15B49}"/>
    <dgm:cxn modelId="{20E11B90-3B1C-4146-B601-8C25E20BACC9}" type="presOf" srcId="{6D20ACD3-3AB8-4324-B30D-F79CBE0DDF89}" destId="{DC32DEFA-9019-453D-8AA6-6FAEF702C67C}" srcOrd="0" destOrd="0" presId="urn:microsoft.com/office/officeart/2005/8/layout/process2"/>
    <dgm:cxn modelId="{CCE3CD99-79AE-4887-8CE1-08ED648651ED}" type="presOf" srcId="{1A5EBD72-D810-4732-B630-2040F78F4559}" destId="{0875F41A-56AD-423C-BAFF-48240EEFDDA1}" srcOrd="0" destOrd="0" presId="urn:microsoft.com/office/officeart/2005/8/layout/process2"/>
    <dgm:cxn modelId="{6B9967E6-A7ED-42EF-9A76-15140C41A07B}" srcId="{248B74CE-F712-41D4-97F6-4435AE7B8357}" destId="{6D20ACD3-3AB8-4324-B30D-F79CBE0DDF89}" srcOrd="0" destOrd="0" parTransId="{5FBDF931-C7D0-4C57-BC81-172F1EA582BA}" sibTransId="{DC396CD0-F9D7-41A8-AF6F-63575C69B1AB}"/>
    <dgm:cxn modelId="{CDB2A5F1-08E5-4B47-9FC6-318A9562C3CC}" type="presOf" srcId="{DC396CD0-F9D7-41A8-AF6F-63575C69B1AB}" destId="{EBFEF001-5EAC-44D2-8BDA-1D6731115D96}" srcOrd="1" destOrd="0" presId="urn:microsoft.com/office/officeart/2005/8/layout/process2"/>
    <dgm:cxn modelId="{C6C262FD-5F35-4C4D-BBC6-A553AAA6E6E2}" type="presOf" srcId="{248B74CE-F712-41D4-97F6-4435AE7B8357}" destId="{2E6275D5-DEF1-4D7D-A93F-934C46497D45}" srcOrd="0" destOrd="0" presId="urn:microsoft.com/office/officeart/2005/8/layout/process2"/>
    <dgm:cxn modelId="{8216191F-4A43-44CD-966D-CA4DAF4665B6}" type="presParOf" srcId="{2E6275D5-DEF1-4D7D-A93F-934C46497D45}" destId="{DC32DEFA-9019-453D-8AA6-6FAEF702C67C}" srcOrd="0" destOrd="0" presId="urn:microsoft.com/office/officeart/2005/8/layout/process2"/>
    <dgm:cxn modelId="{12954EF5-7372-42FA-A177-219102E26D09}" type="presParOf" srcId="{2E6275D5-DEF1-4D7D-A93F-934C46497D45}" destId="{242605EA-703D-4B21-8254-662F7C3C69A3}" srcOrd="1" destOrd="0" presId="urn:microsoft.com/office/officeart/2005/8/layout/process2"/>
    <dgm:cxn modelId="{3EE563A0-55BA-475E-B52C-D1B2A3E0B152}" type="presParOf" srcId="{242605EA-703D-4B21-8254-662F7C3C69A3}" destId="{EBFEF001-5EAC-44D2-8BDA-1D6731115D96}" srcOrd="0" destOrd="0" presId="urn:microsoft.com/office/officeart/2005/8/layout/process2"/>
    <dgm:cxn modelId="{B64EEE98-65CD-4434-9192-9B57461B0014}" type="presParOf" srcId="{2E6275D5-DEF1-4D7D-A93F-934C46497D45}" destId="{0875F41A-56AD-423C-BAFF-48240EEFDDA1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621E3F7-A84A-45D1-AC91-1A8F7298FF3E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36FC5A01-75A4-4B23-831B-F714FBDE6DD7}">
      <dgm:prSet phldrT="[Texto]" phldr="0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Dios promete recibir al pecador y ofrecerle gratuitamente su perdón, pero el ser humano debe responder a esa invitación abandonando el mal camino…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E0C2A7EA-8BC3-4437-95BF-5B372442165B}" type="par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6F120C9F-A9D1-4AE7-9F29-806477AAE3F5}" type="sibTrans" cxnId="{D72E74E4-E0A6-4D41-869E-A36B07110BC3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7A034F26-26B1-40D8-8D37-E11283B60F2D}">
      <dgm:prSet phldrT="[Texto]" phldr="0"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y volviéndose a Él, quienquiera que acepte por la fe las promesas de Dios, hallará perdón; jamás rechazará el Señor a un alma verdaderamente arrepentida.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E0433E7-51AD-44AA-8182-10B7ABD39179}" type="par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01FB197-E7CA-433D-8432-3C6FC6A1776C}" type="sibTrans" cxnId="{DA4914A1-57D7-486B-8935-C7B8866DC842}">
      <dgm:prSet/>
      <dgm:spPr/>
      <dgm:t>
        <a:bodyPr/>
        <a:lstStyle/>
        <a:p>
          <a:endParaRPr lang="es-MX" sz="2200">
            <a:latin typeface="Bw Modelica" panose="00000600000000000000" pitchFamily="50" charset="0"/>
          </a:endParaRPr>
        </a:p>
      </dgm:t>
    </dgm:pt>
    <dgm:pt modelId="{533DFC4A-0FCD-413F-8BE2-D11434CE97F4}" type="pres">
      <dgm:prSet presAssocID="{3621E3F7-A84A-45D1-AC91-1A8F7298FF3E}" presName="CompostProcess" presStyleCnt="0">
        <dgm:presLayoutVars>
          <dgm:dir/>
          <dgm:resizeHandles val="exact"/>
        </dgm:presLayoutVars>
      </dgm:prSet>
      <dgm:spPr/>
    </dgm:pt>
    <dgm:pt modelId="{9142F382-AA36-4775-9D98-29EB32F5D32C}" type="pres">
      <dgm:prSet presAssocID="{3621E3F7-A84A-45D1-AC91-1A8F7298FF3E}" presName="arrow" presStyleLbl="bgShp" presStyleIdx="0" presStyleCnt="1"/>
      <dgm:spPr/>
    </dgm:pt>
    <dgm:pt modelId="{D2840A6D-1566-4ED8-BE5B-54CC594CCE39}" type="pres">
      <dgm:prSet presAssocID="{3621E3F7-A84A-45D1-AC91-1A8F7298FF3E}" presName="linearProcess" presStyleCnt="0"/>
      <dgm:spPr/>
    </dgm:pt>
    <dgm:pt modelId="{5BEB2F3E-5414-45C4-BB95-47CFFED77BFE}" type="pres">
      <dgm:prSet presAssocID="{36FC5A01-75A4-4B23-831B-F714FBDE6DD7}" presName="textNode" presStyleLbl="node1" presStyleIdx="0" presStyleCnt="2" custScaleX="103676" custScaleY="119917">
        <dgm:presLayoutVars>
          <dgm:bulletEnabled val="1"/>
        </dgm:presLayoutVars>
      </dgm:prSet>
      <dgm:spPr/>
    </dgm:pt>
    <dgm:pt modelId="{77AB053F-C6CF-45E4-9C05-983FA1F6558A}" type="pres">
      <dgm:prSet presAssocID="{6F120C9F-A9D1-4AE7-9F29-806477AAE3F5}" presName="sibTrans" presStyleCnt="0"/>
      <dgm:spPr/>
    </dgm:pt>
    <dgm:pt modelId="{B69CEAF2-3B3E-4B26-BEDB-7F2009603968}" type="pres">
      <dgm:prSet presAssocID="{7A034F26-26B1-40D8-8D37-E11283B60F2D}" presName="textNode" presStyleLbl="node1" presStyleIdx="1" presStyleCnt="2" custScaleX="103326" custScaleY="119917">
        <dgm:presLayoutVars>
          <dgm:bulletEnabled val="1"/>
        </dgm:presLayoutVars>
      </dgm:prSet>
      <dgm:spPr/>
    </dgm:pt>
  </dgm:ptLst>
  <dgm:cxnLst>
    <dgm:cxn modelId="{31390E22-35E0-4513-9218-72B4722C153D}" type="presOf" srcId="{3621E3F7-A84A-45D1-AC91-1A8F7298FF3E}" destId="{533DFC4A-0FCD-413F-8BE2-D11434CE97F4}" srcOrd="0" destOrd="0" presId="urn:microsoft.com/office/officeart/2005/8/layout/hProcess9"/>
    <dgm:cxn modelId="{DA4914A1-57D7-486B-8935-C7B8866DC842}" srcId="{3621E3F7-A84A-45D1-AC91-1A8F7298FF3E}" destId="{7A034F26-26B1-40D8-8D37-E11283B60F2D}" srcOrd="1" destOrd="0" parTransId="{BE0433E7-51AD-44AA-8182-10B7ABD39179}" sibTransId="{501FB197-E7CA-433D-8432-3C6FC6A1776C}"/>
    <dgm:cxn modelId="{BA57EFA4-CE3E-438D-8C9B-F20DDD670E61}" type="presOf" srcId="{36FC5A01-75A4-4B23-831B-F714FBDE6DD7}" destId="{5BEB2F3E-5414-45C4-BB95-47CFFED77BFE}" srcOrd="0" destOrd="0" presId="urn:microsoft.com/office/officeart/2005/8/layout/hProcess9"/>
    <dgm:cxn modelId="{D7B6EBA8-0F5E-4061-972A-FA014261EB4C}" type="presOf" srcId="{7A034F26-26B1-40D8-8D37-E11283B60F2D}" destId="{B69CEAF2-3B3E-4B26-BEDB-7F2009603968}" srcOrd="0" destOrd="0" presId="urn:microsoft.com/office/officeart/2005/8/layout/hProcess9"/>
    <dgm:cxn modelId="{D72E74E4-E0A6-4D41-869E-A36B07110BC3}" srcId="{3621E3F7-A84A-45D1-AC91-1A8F7298FF3E}" destId="{36FC5A01-75A4-4B23-831B-F714FBDE6DD7}" srcOrd="0" destOrd="0" parTransId="{E0C2A7EA-8BC3-4437-95BF-5B372442165B}" sibTransId="{6F120C9F-A9D1-4AE7-9F29-806477AAE3F5}"/>
    <dgm:cxn modelId="{68272674-B23C-4FFE-B4E4-32C9E5DBCA10}" type="presParOf" srcId="{533DFC4A-0FCD-413F-8BE2-D11434CE97F4}" destId="{9142F382-AA36-4775-9D98-29EB32F5D32C}" srcOrd="0" destOrd="0" presId="urn:microsoft.com/office/officeart/2005/8/layout/hProcess9"/>
    <dgm:cxn modelId="{793FBFCC-90A3-46F2-A4A3-79D4608E37FC}" type="presParOf" srcId="{533DFC4A-0FCD-413F-8BE2-D11434CE97F4}" destId="{D2840A6D-1566-4ED8-BE5B-54CC594CCE39}" srcOrd="1" destOrd="0" presId="urn:microsoft.com/office/officeart/2005/8/layout/hProcess9"/>
    <dgm:cxn modelId="{F162C64B-5B83-4C00-BA4B-6CD129AAEE8A}" type="presParOf" srcId="{D2840A6D-1566-4ED8-BE5B-54CC594CCE39}" destId="{5BEB2F3E-5414-45C4-BB95-47CFFED77BFE}" srcOrd="0" destOrd="0" presId="urn:microsoft.com/office/officeart/2005/8/layout/hProcess9"/>
    <dgm:cxn modelId="{63919BDB-89A6-48FF-9AD3-6B5F1A48D0A3}" type="presParOf" srcId="{D2840A6D-1566-4ED8-BE5B-54CC594CCE39}" destId="{77AB053F-C6CF-45E4-9C05-983FA1F6558A}" srcOrd="1" destOrd="0" presId="urn:microsoft.com/office/officeart/2005/8/layout/hProcess9"/>
    <dgm:cxn modelId="{1775D5D8-26C7-4D18-90DC-BF78F9FFD44C}" type="presParOf" srcId="{D2840A6D-1566-4ED8-BE5B-54CC594CCE39}" destId="{B69CEAF2-3B3E-4B26-BEDB-7F2009603968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5585B9-5191-41D8-B789-C1E50EAFF424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D523F6B8-358B-44AC-A810-FD6247CC385D}">
      <dgm:prSet phldrT="[Texto]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Su actitud para con ellos es de amor, misericordia, compasión y profundo deseo de restaurarlos, Dios no se complace en la perdición del pecador…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8D91D29A-85F1-4218-9ADE-11BE674AB9D3}" type="parTrans" cxnId="{1E70C8BA-34BA-4AAA-B514-A2F81077E86B}">
      <dgm:prSet/>
      <dgm:spPr/>
      <dgm:t>
        <a:bodyPr/>
        <a:lstStyle/>
        <a:p>
          <a:pPr algn="ctr"/>
          <a:endParaRPr lang="es-EC"/>
        </a:p>
      </dgm:t>
    </dgm:pt>
    <dgm:pt modelId="{5A22EDB5-7A50-4513-A330-869B54527BF6}" type="sibTrans" cxnId="{1E70C8BA-34BA-4AAA-B514-A2F81077E86B}">
      <dgm:prSet/>
      <dgm:spPr/>
      <dgm:t>
        <a:bodyPr/>
        <a:lstStyle/>
        <a:p>
          <a:pPr algn="ctr"/>
          <a:endParaRPr lang="es-EC"/>
        </a:p>
      </dgm:t>
    </dgm:pt>
    <dgm:pt modelId="{9BFF9D80-2D0C-41CF-964B-E286A72FCC51}">
      <dgm:prSet phldrT="[Texto]" custT="1"/>
      <dgm:spPr/>
      <dgm:t>
        <a:bodyPr/>
        <a:lstStyle/>
        <a:p>
          <a:pPr algn="ctr"/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esta verdad queda ilustrada en la parábola del hijo pródigo, donde la actitud del padre representa el corazón de Dios hacia el pecador que se ha alejado…</a:t>
          </a:r>
          <a:endParaRPr lang="es-MX" sz="2200" dirty="0">
            <a:latin typeface="Bw Modelica" panose="00000600000000000000" pitchFamily="50" charset="0"/>
          </a:endParaRPr>
        </a:p>
      </dgm:t>
    </dgm:pt>
    <dgm:pt modelId="{759648A7-BE2A-489B-83BC-6624FC028F99}" type="parTrans" cxnId="{92C16516-7478-4223-A803-09168DBB8A8F}">
      <dgm:prSet/>
      <dgm:spPr/>
      <dgm:t>
        <a:bodyPr/>
        <a:lstStyle/>
        <a:p>
          <a:pPr algn="ctr"/>
          <a:endParaRPr lang="es-EC"/>
        </a:p>
      </dgm:t>
    </dgm:pt>
    <dgm:pt modelId="{3A8B0B8F-F69F-4E1B-B1DC-2CBAA71E93C6}" type="sibTrans" cxnId="{92C16516-7478-4223-A803-09168DBB8A8F}">
      <dgm:prSet/>
      <dgm:spPr/>
      <dgm:t>
        <a:bodyPr/>
        <a:lstStyle/>
        <a:p>
          <a:pPr algn="ctr"/>
          <a:endParaRPr lang="es-EC"/>
        </a:p>
      </dgm:t>
    </dgm:pt>
    <dgm:pt modelId="{A5451605-FFCB-4F3A-B27F-BFE1F12EEB9E}">
      <dgm:prSet phldrT="[Texto]" custT="1"/>
      <dgm:spPr/>
      <dgm:t>
        <a:bodyPr/>
        <a:lstStyle/>
        <a:p>
          <a:pPr algn="ctr"/>
          <a:r>
            <a:rPr lang="es-MX" sz="2200" dirty="0">
              <a:latin typeface="Bw Modelica" panose="00000600000000000000" pitchFamily="50" charset="0"/>
            </a:rPr>
            <a:t>…</a:t>
          </a:r>
          <a:r>
            <a:rPr lang="es-ES" sz="2200" dirty="0">
              <a:latin typeface="Bw Modelica" panose="00000600000000000000" pitchFamily="50" charset="0"/>
            </a:rPr>
            <a:t>Él no espera que primero solucionemos nuestra vida y después volvamos; nos invita a regresar tal como estamos para que Él pueda restaurarnos.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B07448D3-FBA3-4B31-9D6F-CEE99F2E0724}" type="sibTrans" cxnId="{2005D028-4621-4076-A4DB-134833029C5E}">
      <dgm:prSet/>
      <dgm:spPr/>
      <dgm:t>
        <a:bodyPr/>
        <a:lstStyle/>
        <a:p>
          <a:pPr algn="ctr"/>
          <a:endParaRPr lang="es-EC"/>
        </a:p>
      </dgm:t>
    </dgm:pt>
    <dgm:pt modelId="{4B0A9E85-852F-49B5-B425-29B4EFBC39EE}" type="parTrans" cxnId="{2005D028-4621-4076-A4DB-134833029C5E}">
      <dgm:prSet/>
      <dgm:spPr/>
      <dgm:t>
        <a:bodyPr/>
        <a:lstStyle/>
        <a:p>
          <a:pPr algn="ctr"/>
          <a:endParaRPr lang="es-EC"/>
        </a:p>
      </dgm:t>
    </dgm:pt>
    <dgm:pt modelId="{568FB11E-DB13-43D3-859F-59EA27B96938}" type="pres">
      <dgm:prSet presAssocID="{3A5585B9-5191-41D8-B789-C1E50EAFF424}" presName="Name0" presStyleCnt="0">
        <dgm:presLayoutVars>
          <dgm:chPref val="3"/>
          <dgm:dir val="rev"/>
          <dgm:animLvl val="lvl"/>
          <dgm:resizeHandles/>
        </dgm:presLayoutVars>
      </dgm:prSet>
      <dgm:spPr/>
    </dgm:pt>
    <dgm:pt modelId="{98ED776C-D925-4192-B7D5-B14D411B3883}" type="pres">
      <dgm:prSet presAssocID="{D523F6B8-358B-44AC-A810-FD6247CC385D}" presName="horFlow" presStyleCnt="0"/>
      <dgm:spPr/>
    </dgm:pt>
    <dgm:pt modelId="{680B4DF0-7777-449B-8BC5-128CB95E23DF}" type="pres">
      <dgm:prSet presAssocID="{D523F6B8-358B-44AC-A810-FD6247CC385D}" presName="bigChev" presStyleLbl="node1" presStyleIdx="0" presStyleCnt="3" custScaleX="816962" custScaleY="609639"/>
      <dgm:spPr>
        <a:prstGeom prst="homePlate">
          <a:avLst/>
        </a:prstGeom>
      </dgm:spPr>
    </dgm:pt>
    <dgm:pt modelId="{2A7820D1-5237-408E-8D35-9FAC00810E5C}" type="pres">
      <dgm:prSet presAssocID="{D523F6B8-358B-44AC-A810-FD6247CC385D}" presName="vSp" presStyleCnt="0"/>
      <dgm:spPr/>
    </dgm:pt>
    <dgm:pt modelId="{ED02BAAD-ECC8-4421-80F5-75069BCD4B26}" type="pres">
      <dgm:prSet presAssocID="{9BFF9D80-2D0C-41CF-964B-E286A72FCC51}" presName="horFlow" presStyleCnt="0"/>
      <dgm:spPr/>
    </dgm:pt>
    <dgm:pt modelId="{A56FA087-F3E2-4A96-8037-C4ACABD84949}" type="pres">
      <dgm:prSet presAssocID="{9BFF9D80-2D0C-41CF-964B-E286A72FCC51}" presName="bigChev" presStyleLbl="node1" presStyleIdx="1" presStyleCnt="3" custScaleX="816962" custScaleY="609639"/>
      <dgm:spPr>
        <a:prstGeom prst="homePlate">
          <a:avLst/>
        </a:prstGeom>
      </dgm:spPr>
    </dgm:pt>
    <dgm:pt modelId="{16554D72-313F-489F-B3B2-604EBDBC8146}" type="pres">
      <dgm:prSet presAssocID="{9BFF9D80-2D0C-41CF-964B-E286A72FCC51}" presName="vSp" presStyleCnt="0"/>
      <dgm:spPr/>
    </dgm:pt>
    <dgm:pt modelId="{E0B18C5A-F7A1-4D2B-9F3A-33C30EDDA746}" type="pres">
      <dgm:prSet presAssocID="{A5451605-FFCB-4F3A-B27F-BFE1F12EEB9E}" presName="horFlow" presStyleCnt="0"/>
      <dgm:spPr/>
    </dgm:pt>
    <dgm:pt modelId="{EEABFEA6-5D8E-4B4B-B2C9-30FF763E556A}" type="pres">
      <dgm:prSet presAssocID="{A5451605-FFCB-4F3A-B27F-BFE1F12EEB9E}" presName="bigChev" presStyleLbl="node1" presStyleIdx="2" presStyleCnt="3" custScaleX="816962" custScaleY="609639"/>
      <dgm:spPr>
        <a:prstGeom prst="homePlate">
          <a:avLst/>
        </a:prstGeom>
      </dgm:spPr>
    </dgm:pt>
  </dgm:ptLst>
  <dgm:cxnLst>
    <dgm:cxn modelId="{B4758314-A681-476A-8A13-224C5E415A9D}" type="presOf" srcId="{D523F6B8-358B-44AC-A810-FD6247CC385D}" destId="{680B4DF0-7777-449B-8BC5-128CB95E23DF}" srcOrd="0" destOrd="0" presId="urn:microsoft.com/office/officeart/2005/8/layout/lProcess3"/>
    <dgm:cxn modelId="{92C16516-7478-4223-A803-09168DBB8A8F}" srcId="{3A5585B9-5191-41D8-B789-C1E50EAFF424}" destId="{9BFF9D80-2D0C-41CF-964B-E286A72FCC51}" srcOrd="1" destOrd="0" parTransId="{759648A7-BE2A-489B-83BC-6624FC028F99}" sibTransId="{3A8B0B8F-F69F-4E1B-B1DC-2CBAA71E93C6}"/>
    <dgm:cxn modelId="{2005D028-4621-4076-A4DB-134833029C5E}" srcId="{3A5585B9-5191-41D8-B789-C1E50EAFF424}" destId="{A5451605-FFCB-4F3A-B27F-BFE1F12EEB9E}" srcOrd="2" destOrd="0" parTransId="{4B0A9E85-852F-49B5-B425-29B4EFBC39EE}" sibTransId="{B07448D3-FBA3-4B31-9D6F-CEE99F2E0724}"/>
    <dgm:cxn modelId="{B1CBF44F-808A-4421-9095-00DB6C697A33}" type="presOf" srcId="{9BFF9D80-2D0C-41CF-964B-E286A72FCC51}" destId="{A56FA087-F3E2-4A96-8037-C4ACABD84949}" srcOrd="0" destOrd="0" presId="urn:microsoft.com/office/officeart/2005/8/layout/lProcess3"/>
    <dgm:cxn modelId="{1E70C8BA-34BA-4AAA-B514-A2F81077E86B}" srcId="{3A5585B9-5191-41D8-B789-C1E50EAFF424}" destId="{D523F6B8-358B-44AC-A810-FD6247CC385D}" srcOrd="0" destOrd="0" parTransId="{8D91D29A-85F1-4218-9ADE-11BE674AB9D3}" sibTransId="{5A22EDB5-7A50-4513-A330-869B54527BF6}"/>
    <dgm:cxn modelId="{498ED1C0-B304-4D25-9CBD-58FDCE3B5365}" type="presOf" srcId="{3A5585B9-5191-41D8-B789-C1E50EAFF424}" destId="{568FB11E-DB13-43D3-859F-59EA27B96938}" srcOrd="0" destOrd="0" presId="urn:microsoft.com/office/officeart/2005/8/layout/lProcess3"/>
    <dgm:cxn modelId="{C5DC2BC7-E261-4AB6-A88F-9E84E6716027}" type="presOf" srcId="{A5451605-FFCB-4F3A-B27F-BFE1F12EEB9E}" destId="{EEABFEA6-5D8E-4B4B-B2C9-30FF763E556A}" srcOrd="0" destOrd="0" presId="urn:microsoft.com/office/officeart/2005/8/layout/lProcess3"/>
    <dgm:cxn modelId="{038E65F8-3DB7-4800-B542-A1ED1964D8B5}" type="presParOf" srcId="{568FB11E-DB13-43D3-859F-59EA27B96938}" destId="{98ED776C-D925-4192-B7D5-B14D411B3883}" srcOrd="0" destOrd="0" presId="urn:microsoft.com/office/officeart/2005/8/layout/lProcess3"/>
    <dgm:cxn modelId="{C8A58D7C-D5FE-490D-B6E8-7CCAE514FE61}" type="presParOf" srcId="{98ED776C-D925-4192-B7D5-B14D411B3883}" destId="{680B4DF0-7777-449B-8BC5-128CB95E23DF}" srcOrd="0" destOrd="0" presId="urn:microsoft.com/office/officeart/2005/8/layout/lProcess3"/>
    <dgm:cxn modelId="{64D3C741-CA71-47F6-95CA-98E701C484FB}" type="presParOf" srcId="{568FB11E-DB13-43D3-859F-59EA27B96938}" destId="{2A7820D1-5237-408E-8D35-9FAC00810E5C}" srcOrd="1" destOrd="0" presId="urn:microsoft.com/office/officeart/2005/8/layout/lProcess3"/>
    <dgm:cxn modelId="{0A483977-3097-4A96-A513-06A6EF94887A}" type="presParOf" srcId="{568FB11E-DB13-43D3-859F-59EA27B96938}" destId="{ED02BAAD-ECC8-4421-80F5-75069BCD4B26}" srcOrd="2" destOrd="0" presId="urn:microsoft.com/office/officeart/2005/8/layout/lProcess3"/>
    <dgm:cxn modelId="{6526EBC1-3B30-45B9-BA64-2A57B0140FD9}" type="presParOf" srcId="{ED02BAAD-ECC8-4421-80F5-75069BCD4B26}" destId="{A56FA087-F3E2-4A96-8037-C4ACABD84949}" srcOrd="0" destOrd="0" presId="urn:microsoft.com/office/officeart/2005/8/layout/lProcess3"/>
    <dgm:cxn modelId="{B3F1008D-38DB-474F-ABD0-7DB8EB6DBFC9}" type="presParOf" srcId="{568FB11E-DB13-43D3-859F-59EA27B96938}" destId="{16554D72-313F-489F-B3B2-604EBDBC8146}" srcOrd="3" destOrd="0" presId="urn:microsoft.com/office/officeart/2005/8/layout/lProcess3"/>
    <dgm:cxn modelId="{EFE858DD-C961-4C72-B8B5-0F0ABC36DDB6}" type="presParOf" srcId="{568FB11E-DB13-43D3-859F-59EA27B96938}" destId="{E0B18C5A-F7A1-4D2B-9F3A-33C30EDDA746}" srcOrd="4" destOrd="0" presId="urn:microsoft.com/office/officeart/2005/8/layout/lProcess3"/>
    <dgm:cxn modelId="{FB0378AB-C566-4A06-BADC-ED9545B5517E}" type="presParOf" srcId="{E0B18C5A-F7A1-4D2B-9F3A-33C30EDDA746}" destId="{EEABFEA6-5D8E-4B4B-B2C9-30FF763E556A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1212D3-8692-44EA-A6F9-BD81A49A4C3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DC7F6EB6-565A-435A-897E-C24245AA8816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La promesa es que Dios dará un corazón nuevo y un espíritu nuevo, quitando el corazón de piedra y colocando un corazón sensible a Él, esta transformación alcanza al ser entero…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F2547B5-EBEE-47DE-AB38-B7856A4EE91B}" type="sibTrans" cxnId="{64C85F6F-CDD6-4B38-9C63-750E0CBE2C0B}">
      <dgm:prSet/>
      <dgm:spPr/>
      <dgm:t>
        <a:bodyPr/>
        <a:lstStyle/>
        <a:p>
          <a:endParaRPr lang="es-MX"/>
        </a:p>
      </dgm:t>
    </dgm:pt>
    <dgm:pt modelId="{CE224E0E-807E-4487-85CB-5F9CB5356C56}" type="parTrans" cxnId="{64C85F6F-CDD6-4B38-9C63-750E0CBE2C0B}">
      <dgm:prSet/>
      <dgm:spPr/>
      <dgm:t>
        <a:bodyPr/>
        <a:lstStyle/>
        <a:p>
          <a:endParaRPr lang="es-MX"/>
        </a:p>
      </dgm:t>
    </dgm:pt>
    <dgm:pt modelId="{8457EC8B-DE6A-47C3-918D-DF6C40DF64E7}">
      <dgm:prSet phldrT="[Texto]" phldr="0" custT="1"/>
      <dgm:spPr/>
      <dgm:t>
        <a:bodyPr/>
        <a:lstStyle/>
        <a:p>
          <a:pPr algn="ctr"/>
          <a:r>
            <a:rPr lang="es-ES" sz="2200" dirty="0">
              <a:latin typeface="Bw Modelica" panose="00000600000000000000" pitchFamily="50" charset="0"/>
            </a:rPr>
            <a:t>…Dios no desea únicamente que dejemos determinadas prácticas pecaminosas; desea que nuestra mente, voluntad, afectos y propósitos sean puestos bajo su dirección.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4A96CCB6-63D9-46C5-A31F-715981A261EB}" type="sibTrans" cxnId="{48C7F1DE-04E3-4D90-9DE4-1F8ABC2E9924}">
      <dgm:prSet/>
      <dgm:spPr/>
      <dgm:t>
        <a:bodyPr/>
        <a:lstStyle/>
        <a:p>
          <a:endParaRPr lang="es-MX"/>
        </a:p>
      </dgm:t>
    </dgm:pt>
    <dgm:pt modelId="{67CBF671-FD37-4176-900A-68E662BC29A6}" type="parTrans" cxnId="{48C7F1DE-04E3-4D90-9DE4-1F8ABC2E9924}">
      <dgm:prSet/>
      <dgm:spPr/>
      <dgm:t>
        <a:bodyPr/>
        <a:lstStyle/>
        <a:p>
          <a:endParaRPr lang="es-MX"/>
        </a:p>
      </dgm:t>
    </dgm:pt>
    <dgm:pt modelId="{48AEFA5A-CA24-446D-9030-AD310CF1C734}" type="pres">
      <dgm:prSet presAssocID="{691212D3-8692-44EA-A6F9-BD81A49A4C3E}" presName="linear" presStyleCnt="0">
        <dgm:presLayoutVars>
          <dgm:dir/>
          <dgm:animLvl val="lvl"/>
          <dgm:resizeHandles val="exact"/>
        </dgm:presLayoutVars>
      </dgm:prSet>
      <dgm:spPr/>
    </dgm:pt>
    <dgm:pt modelId="{3A15762F-6B66-4D9A-9F74-5AB793478784}" type="pres">
      <dgm:prSet presAssocID="{DC7F6EB6-565A-435A-897E-C24245AA8816}" presName="parentLin" presStyleCnt="0"/>
      <dgm:spPr/>
    </dgm:pt>
    <dgm:pt modelId="{6CBC956C-7407-4787-BA10-0FD4FE75124D}" type="pres">
      <dgm:prSet presAssocID="{DC7F6EB6-565A-435A-897E-C24245AA8816}" presName="parentLeftMargin" presStyleLbl="node1" presStyleIdx="0" presStyleCnt="2"/>
      <dgm:spPr/>
    </dgm:pt>
    <dgm:pt modelId="{8E20B6DB-72C8-471A-B3AD-CEEB43D31875}" type="pres">
      <dgm:prSet presAssocID="{DC7F6EB6-565A-435A-897E-C24245AA8816}" presName="parentText" presStyleLbl="node1" presStyleIdx="0" presStyleCnt="2" custScaleX="132252" custScaleY="137375" custLinFactNeighborX="-28338">
        <dgm:presLayoutVars>
          <dgm:chMax val="0"/>
          <dgm:bulletEnabled val="1"/>
        </dgm:presLayoutVars>
      </dgm:prSet>
      <dgm:spPr/>
    </dgm:pt>
    <dgm:pt modelId="{8454F625-07EF-4B09-8811-796AE7EC666C}" type="pres">
      <dgm:prSet presAssocID="{DC7F6EB6-565A-435A-897E-C24245AA8816}" presName="negativeSpace" presStyleCnt="0"/>
      <dgm:spPr/>
    </dgm:pt>
    <dgm:pt modelId="{D75A5487-C7E3-4FE1-971D-D3D3D3BFE492}" type="pres">
      <dgm:prSet presAssocID="{DC7F6EB6-565A-435A-897E-C24245AA8816}" presName="childText" presStyleLbl="conFgAcc1" presStyleIdx="0" presStyleCnt="2">
        <dgm:presLayoutVars>
          <dgm:bulletEnabled val="1"/>
        </dgm:presLayoutVars>
      </dgm:prSet>
      <dgm:spPr/>
    </dgm:pt>
    <dgm:pt modelId="{94271EA5-5C92-4484-A34F-D5C120E2A00B}" type="pres">
      <dgm:prSet presAssocID="{4F2547B5-EBEE-47DE-AB38-B7856A4EE91B}" presName="spaceBetweenRectangles" presStyleCnt="0"/>
      <dgm:spPr/>
    </dgm:pt>
    <dgm:pt modelId="{2982BA51-371E-42D7-B21A-FC11E4D2C278}" type="pres">
      <dgm:prSet presAssocID="{8457EC8B-DE6A-47C3-918D-DF6C40DF64E7}" presName="parentLin" presStyleCnt="0"/>
      <dgm:spPr/>
    </dgm:pt>
    <dgm:pt modelId="{D7AFE0A2-2BDF-40D3-8B7D-6C9A59E02686}" type="pres">
      <dgm:prSet presAssocID="{8457EC8B-DE6A-47C3-918D-DF6C40DF64E7}" presName="parentLeftMargin" presStyleLbl="node1" presStyleIdx="0" presStyleCnt="2"/>
      <dgm:spPr/>
    </dgm:pt>
    <dgm:pt modelId="{82664C96-DFCB-4910-983B-F0A25834C52C}" type="pres">
      <dgm:prSet presAssocID="{8457EC8B-DE6A-47C3-918D-DF6C40DF64E7}" presName="parentText" presStyleLbl="node1" presStyleIdx="1" presStyleCnt="2" custScaleX="132252" custScaleY="134507" custLinFactNeighborX="-28338">
        <dgm:presLayoutVars>
          <dgm:chMax val="0"/>
          <dgm:bulletEnabled val="1"/>
        </dgm:presLayoutVars>
      </dgm:prSet>
      <dgm:spPr/>
    </dgm:pt>
    <dgm:pt modelId="{7BFBCDCB-22E0-4D0C-B60B-5E9FF576AAE5}" type="pres">
      <dgm:prSet presAssocID="{8457EC8B-DE6A-47C3-918D-DF6C40DF64E7}" presName="negativeSpace" presStyleCnt="0"/>
      <dgm:spPr/>
    </dgm:pt>
    <dgm:pt modelId="{D1B4FAF6-A660-46EC-9959-3E14F539CFFA}" type="pres">
      <dgm:prSet presAssocID="{8457EC8B-DE6A-47C3-918D-DF6C40DF64E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05B92D0A-8019-4CDA-8407-E9ACE4A8932E}" type="presOf" srcId="{DC7F6EB6-565A-435A-897E-C24245AA8816}" destId="{8E20B6DB-72C8-471A-B3AD-CEEB43D31875}" srcOrd="1" destOrd="0" presId="urn:microsoft.com/office/officeart/2005/8/layout/list1"/>
    <dgm:cxn modelId="{64C85F6F-CDD6-4B38-9C63-750E0CBE2C0B}" srcId="{691212D3-8692-44EA-A6F9-BD81A49A4C3E}" destId="{DC7F6EB6-565A-435A-897E-C24245AA8816}" srcOrd="0" destOrd="0" parTransId="{CE224E0E-807E-4487-85CB-5F9CB5356C56}" sibTransId="{4F2547B5-EBEE-47DE-AB38-B7856A4EE91B}"/>
    <dgm:cxn modelId="{4FC37680-C45A-4E6F-A54E-F8B9041CE29D}" type="presOf" srcId="{8457EC8B-DE6A-47C3-918D-DF6C40DF64E7}" destId="{82664C96-DFCB-4910-983B-F0A25834C52C}" srcOrd="1" destOrd="0" presId="urn:microsoft.com/office/officeart/2005/8/layout/list1"/>
    <dgm:cxn modelId="{8633DE88-40D1-4DBD-9569-2671D61128E3}" type="presOf" srcId="{DC7F6EB6-565A-435A-897E-C24245AA8816}" destId="{6CBC956C-7407-4787-BA10-0FD4FE75124D}" srcOrd="0" destOrd="0" presId="urn:microsoft.com/office/officeart/2005/8/layout/list1"/>
    <dgm:cxn modelId="{8D3644B9-6408-44A8-AE4B-6E55E4E8049D}" type="presOf" srcId="{8457EC8B-DE6A-47C3-918D-DF6C40DF64E7}" destId="{D7AFE0A2-2BDF-40D3-8B7D-6C9A59E02686}" srcOrd="0" destOrd="0" presId="urn:microsoft.com/office/officeart/2005/8/layout/list1"/>
    <dgm:cxn modelId="{3188B7CA-807F-4390-940B-F239E6A26EB9}" type="presOf" srcId="{691212D3-8692-44EA-A6F9-BD81A49A4C3E}" destId="{48AEFA5A-CA24-446D-9030-AD310CF1C734}" srcOrd="0" destOrd="0" presId="urn:microsoft.com/office/officeart/2005/8/layout/list1"/>
    <dgm:cxn modelId="{48C7F1DE-04E3-4D90-9DE4-1F8ABC2E9924}" srcId="{691212D3-8692-44EA-A6F9-BD81A49A4C3E}" destId="{8457EC8B-DE6A-47C3-918D-DF6C40DF64E7}" srcOrd="1" destOrd="0" parTransId="{67CBF671-FD37-4176-900A-68E662BC29A6}" sibTransId="{4A96CCB6-63D9-46C5-A31F-715981A261EB}"/>
    <dgm:cxn modelId="{2B0E900D-5048-41CF-91E0-5DB17CA34E91}" type="presParOf" srcId="{48AEFA5A-CA24-446D-9030-AD310CF1C734}" destId="{3A15762F-6B66-4D9A-9F74-5AB793478784}" srcOrd="0" destOrd="0" presId="urn:microsoft.com/office/officeart/2005/8/layout/list1"/>
    <dgm:cxn modelId="{57148BB9-F701-4990-8D38-EFA34D120EA1}" type="presParOf" srcId="{3A15762F-6B66-4D9A-9F74-5AB793478784}" destId="{6CBC956C-7407-4787-BA10-0FD4FE75124D}" srcOrd="0" destOrd="0" presId="urn:microsoft.com/office/officeart/2005/8/layout/list1"/>
    <dgm:cxn modelId="{59C6D5FC-01C5-4690-975F-45F49780FE98}" type="presParOf" srcId="{3A15762F-6B66-4D9A-9F74-5AB793478784}" destId="{8E20B6DB-72C8-471A-B3AD-CEEB43D31875}" srcOrd="1" destOrd="0" presId="urn:microsoft.com/office/officeart/2005/8/layout/list1"/>
    <dgm:cxn modelId="{4AC6487A-00DC-4E4B-969F-0AB8EED4DE41}" type="presParOf" srcId="{48AEFA5A-CA24-446D-9030-AD310CF1C734}" destId="{8454F625-07EF-4B09-8811-796AE7EC666C}" srcOrd="1" destOrd="0" presId="urn:microsoft.com/office/officeart/2005/8/layout/list1"/>
    <dgm:cxn modelId="{F20A2698-55D1-48EE-B534-545E2FAA887E}" type="presParOf" srcId="{48AEFA5A-CA24-446D-9030-AD310CF1C734}" destId="{D75A5487-C7E3-4FE1-971D-D3D3D3BFE492}" srcOrd="2" destOrd="0" presId="urn:microsoft.com/office/officeart/2005/8/layout/list1"/>
    <dgm:cxn modelId="{E8479124-0A32-4537-ABDE-944067F86894}" type="presParOf" srcId="{48AEFA5A-CA24-446D-9030-AD310CF1C734}" destId="{94271EA5-5C92-4484-A34F-D5C120E2A00B}" srcOrd="3" destOrd="0" presId="urn:microsoft.com/office/officeart/2005/8/layout/list1"/>
    <dgm:cxn modelId="{D7E6F035-835B-46EC-AAA0-20B7FD2513AF}" type="presParOf" srcId="{48AEFA5A-CA24-446D-9030-AD310CF1C734}" destId="{2982BA51-371E-42D7-B21A-FC11E4D2C278}" srcOrd="4" destOrd="0" presId="urn:microsoft.com/office/officeart/2005/8/layout/list1"/>
    <dgm:cxn modelId="{16246465-F6F9-481B-BEA0-096E0CA3627A}" type="presParOf" srcId="{2982BA51-371E-42D7-B21A-FC11E4D2C278}" destId="{D7AFE0A2-2BDF-40D3-8B7D-6C9A59E02686}" srcOrd="0" destOrd="0" presId="urn:microsoft.com/office/officeart/2005/8/layout/list1"/>
    <dgm:cxn modelId="{351B616F-6DD8-4D13-BCF2-23764FC882D5}" type="presParOf" srcId="{2982BA51-371E-42D7-B21A-FC11E4D2C278}" destId="{82664C96-DFCB-4910-983B-F0A25834C52C}" srcOrd="1" destOrd="0" presId="urn:microsoft.com/office/officeart/2005/8/layout/list1"/>
    <dgm:cxn modelId="{BA5AAFAB-D1D4-4359-ABA3-C49C7486EA75}" type="presParOf" srcId="{48AEFA5A-CA24-446D-9030-AD310CF1C734}" destId="{7BFBCDCB-22E0-4D0C-B60B-5E9FF576AAE5}" srcOrd="5" destOrd="0" presId="urn:microsoft.com/office/officeart/2005/8/layout/list1"/>
    <dgm:cxn modelId="{9FA7CDA6-C3E9-4675-8735-62C7DF13E22E}" type="presParOf" srcId="{48AEFA5A-CA24-446D-9030-AD310CF1C734}" destId="{D1B4FAF6-A660-46EC-9959-3E14F539CFF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Humanamente, la orden de Dios parecía imposible, pues el hombre no podía caminar; sin embargo, el paralítico creyó la palabra de Cristo, actuó inmediatamente conforme a ella y fue sanado.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MX" sz="2200" dirty="0">
              <a:latin typeface="Bw Modelica" panose="00000600000000000000" pitchFamily="50" charset="0"/>
            </a:rPr>
            <a:t>Asimismo nosotros, </a:t>
          </a:r>
          <a:r>
            <a:rPr lang="es-ES" sz="2200" dirty="0">
              <a:latin typeface="Bw Modelica" panose="00000600000000000000" pitchFamily="50" charset="0"/>
            </a:rPr>
            <a:t>incapaces de vivir una vida santa por nuestras propias fuerzas</a:t>
          </a:r>
          <a:r>
            <a:rPr lang="es-MX" sz="2200" dirty="0">
              <a:latin typeface="Bw Modelica" panose="00000600000000000000" pitchFamily="50" charset="0"/>
            </a:rPr>
            <a:t>, podemos recibir curación espiritual a través de Cristo, </a:t>
          </a:r>
          <a:r>
            <a:rPr lang="es-ES" sz="2200" dirty="0">
              <a:latin typeface="Bw Modelica" panose="00000600000000000000" pitchFamily="50" charset="0"/>
            </a:rPr>
            <a:t>creyendo en su Palabra, aceptando su invitación y actuando conforme a ella.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C6451D-504E-4F0C-BBEB-3A36370ED551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7409B1F6-C461-4B23-A19C-5209442B1D2B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Dios promete restaurar lo que el pecado ha dañado, sanar la rebelión y comenzar una nueva vida en Cristo…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CE593858-2EAD-4C49-94DE-5C5EFD2B5DEE}" type="parTrans" cxnId="{E0023742-B724-4B5A-85B1-F7131B60B843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3937FB21-62DC-465B-A488-9A66C1B62270}" type="sibTrans" cxnId="{E0023742-B724-4B5A-85B1-F7131B60B843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684C26F6-1917-4FA1-81BE-2EFF0E483326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…a fin de esto, el pecador debe humillarse, confesar sus pecados, apartarse de ellos, entregarse a Dios…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B7C8C404-E09A-48A9-BB2C-1CEE4F1FE3D6}" type="parTrans" cxnId="{2E3CD9FE-024B-4176-9C64-BCE140BAC7D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2BA5A81-EA3B-43C6-9C25-171A90C17D51}" type="sibTrans" cxnId="{2E3CD9FE-024B-4176-9C64-BCE140BAC7D2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98969E7E-4789-4886-8619-B11A6BDA6BA3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…y creer en su promesa, no dependiendo de lo que siente, sino confiando en que Dios cumplirá su Palabra.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95231B3A-F883-4F14-9CE5-15957A4689C9}" type="parTrans" cxnId="{9820B5D0-8AC8-4596-BCEF-286E0BA0EDAD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7EAAF1AE-538E-4F93-88CB-49F35426B048}" type="sibTrans" cxnId="{9820B5D0-8AC8-4596-BCEF-286E0BA0EDAD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1F0B6DE-5A75-4BFF-9204-725959EEF877}" type="pres">
      <dgm:prSet presAssocID="{D4C6451D-504E-4F0C-BBEB-3A36370ED551}" presName="outerComposite" presStyleCnt="0">
        <dgm:presLayoutVars>
          <dgm:chMax val="5"/>
          <dgm:dir/>
          <dgm:resizeHandles val="exact"/>
        </dgm:presLayoutVars>
      </dgm:prSet>
      <dgm:spPr/>
    </dgm:pt>
    <dgm:pt modelId="{23986157-568F-4808-B3F2-C005D0DB4ED3}" type="pres">
      <dgm:prSet presAssocID="{D4C6451D-504E-4F0C-BBEB-3A36370ED551}" presName="dummyMaxCanvas" presStyleCnt="0">
        <dgm:presLayoutVars/>
      </dgm:prSet>
      <dgm:spPr/>
    </dgm:pt>
    <dgm:pt modelId="{5B99C00B-1080-498D-AA38-8944466F5BB1}" type="pres">
      <dgm:prSet presAssocID="{D4C6451D-504E-4F0C-BBEB-3A36370ED551}" presName="ThreeNodes_1" presStyleLbl="node1" presStyleIdx="0" presStyleCnt="3">
        <dgm:presLayoutVars>
          <dgm:bulletEnabled val="1"/>
        </dgm:presLayoutVars>
      </dgm:prSet>
      <dgm:spPr/>
    </dgm:pt>
    <dgm:pt modelId="{CD2204B1-4CB1-4FC1-9E79-21A47D8C9F5C}" type="pres">
      <dgm:prSet presAssocID="{D4C6451D-504E-4F0C-BBEB-3A36370ED551}" presName="ThreeNodes_2" presStyleLbl="node1" presStyleIdx="1" presStyleCnt="3">
        <dgm:presLayoutVars>
          <dgm:bulletEnabled val="1"/>
        </dgm:presLayoutVars>
      </dgm:prSet>
      <dgm:spPr/>
    </dgm:pt>
    <dgm:pt modelId="{A72BF02B-541D-40D1-881F-26D18DE29F7B}" type="pres">
      <dgm:prSet presAssocID="{D4C6451D-504E-4F0C-BBEB-3A36370ED551}" presName="ThreeNodes_3" presStyleLbl="node1" presStyleIdx="2" presStyleCnt="3">
        <dgm:presLayoutVars>
          <dgm:bulletEnabled val="1"/>
        </dgm:presLayoutVars>
      </dgm:prSet>
      <dgm:spPr/>
    </dgm:pt>
    <dgm:pt modelId="{3C610002-23B7-4526-A973-371B9D95D19C}" type="pres">
      <dgm:prSet presAssocID="{D4C6451D-504E-4F0C-BBEB-3A36370ED551}" presName="ThreeConn_1-2" presStyleLbl="fgAccFollowNode1" presStyleIdx="0" presStyleCnt="2">
        <dgm:presLayoutVars>
          <dgm:bulletEnabled val="1"/>
        </dgm:presLayoutVars>
      </dgm:prSet>
      <dgm:spPr/>
    </dgm:pt>
    <dgm:pt modelId="{C52922A9-7F25-4E52-95A2-F8B70A77EC23}" type="pres">
      <dgm:prSet presAssocID="{D4C6451D-504E-4F0C-BBEB-3A36370ED551}" presName="ThreeConn_2-3" presStyleLbl="fgAccFollowNode1" presStyleIdx="1" presStyleCnt="2">
        <dgm:presLayoutVars>
          <dgm:bulletEnabled val="1"/>
        </dgm:presLayoutVars>
      </dgm:prSet>
      <dgm:spPr/>
    </dgm:pt>
    <dgm:pt modelId="{5FDA61C2-9360-4872-9817-20E5573D6F58}" type="pres">
      <dgm:prSet presAssocID="{D4C6451D-504E-4F0C-BBEB-3A36370ED551}" presName="ThreeNodes_1_text" presStyleLbl="node1" presStyleIdx="2" presStyleCnt="3">
        <dgm:presLayoutVars>
          <dgm:bulletEnabled val="1"/>
        </dgm:presLayoutVars>
      </dgm:prSet>
      <dgm:spPr/>
    </dgm:pt>
    <dgm:pt modelId="{296A6042-D0D7-4CEC-9D43-546C80C4801D}" type="pres">
      <dgm:prSet presAssocID="{D4C6451D-504E-4F0C-BBEB-3A36370ED551}" presName="ThreeNodes_2_text" presStyleLbl="node1" presStyleIdx="2" presStyleCnt="3">
        <dgm:presLayoutVars>
          <dgm:bulletEnabled val="1"/>
        </dgm:presLayoutVars>
      </dgm:prSet>
      <dgm:spPr/>
    </dgm:pt>
    <dgm:pt modelId="{FB3942A8-EED0-4354-8DC0-A26943722BC7}" type="pres">
      <dgm:prSet presAssocID="{D4C6451D-504E-4F0C-BBEB-3A36370ED551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04C4B412-6E34-4091-8AC7-D275F4D08FF4}" type="presOf" srcId="{B2BA5A81-EA3B-43C6-9C25-171A90C17D51}" destId="{C52922A9-7F25-4E52-95A2-F8B70A77EC23}" srcOrd="0" destOrd="0" presId="urn:microsoft.com/office/officeart/2005/8/layout/vProcess5"/>
    <dgm:cxn modelId="{E0023742-B724-4B5A-85B1-F7131B60B843}" srcId="{D4C6451D-504E-4F0C-BBEB-3A36370ED551}" destId="{7409B1F6-C461-4B23-A19C-5209442B1D2B}" srcOrd="0" destOrd="0" parTransId="{CE593858-2EAD-4C49-94DE-5C5EFD2B5DEE}" sibTransId="{3937FB21-62DC-465B-A488-9A66C1B62270}"/>
    <dgm:cxn modelId="{0F049D72-58D6-4BC7-BDA4-F54EA2B62308}" type="presOf" srcId="{98969E7E-4789-4886-8619-B11A6BDA6BA3}" destId="{A72BF02B-541D-40D1-881F-26D18DE29F7B}" srcOrd="0" destOrd="0" presId="urn:microsoft.com/office/officeart/2005/8/layout/vProcess5"/>
    <dgm:cxn modelId="{1F64AB54-1437-4273-8CB2-560F6BBD8775}" type="presOf" srcId="{3937FB21-62DC-465B-A488-9A66C1B62270}" destId="{3C610002-23B7-4526-A973-371B9D95D19C}" srcOrd="0" destOrd="0" presId="urn:microsoft.com/office/officeart/2005/8/layout/vProcess5"/>
    <dgm:cxn modelId="{6DB70B7E-2CCF-405D-ADEC-FDD76010D758}" type="presOf" srcId="{D4C6451D-504E-4F0C-BBEB-3A36370ED551}" destId="{B1F0B6DE-5A75-4BFF-9204-725959EEF877}" srcOrd="0" destOrd="0" presId="urn:microsoft.com/office/officeart/2005/8/layout/vProcess5"/>
    <dgm:cxn modelId="{1D063982-921B-4D6C-9F6A-4DC8274F14B0}" type="presOf" srcId="{684C26F6-1917-4FA1-81BE-2EFF0E483326}" destId="{CD2204B1-4CB1-4FC1-9E79-21A47D8C9F5C}" srcOrd="0" destOrd="0" presId="urn:microsoft.com/office/officeart/2005/8/layout/vProcess5"/>
    <dgm:cxn modelId="{CF9AEE8F-4AFB-4FDC-A8AA-374D6902642B}" type="presOf" srcId="{7409B1F6-C461-4B23-A19C-5209442B1D2B}" destId="{5B99C00B-1080-498D-AA38-8944466F5BB1}" srcOrd="0" destOrd="0" presId="urn:microsoft.com/office/officeart/2005/8/layout/vProcess5"/>
    <dgm:cxn modelId="{C14E23BC-EF6A-491E-A219-B265C172A188}" type="presOf" srcId="{7409B1F6-C461-4B23-A19C-5209442B1D2B}" destId="{5FDA61C2-9360-4872-9817-20E5573D6F58}" srcOrd="1" destOrd="0" presId="urn:microsoft.com/office/officeart/2005/8/layout/vProcess5"/>
    <dgm:cxn modelId="{9820B5D0-8AC8-4596-BCEF-286E0BA0EDAD}" srcId="{D4C6451D-504E-4F0C-BBEB-3A36370ED551}" destId="{98969E7E-4789-4886-8619-B11A6BDA6BA3}" srcOrd="2" destOrd="0" parTransId="{95231B3A-F883-4F14-9CE5-15957A4689C9}" sibTransId="{7EAAF1AE-538E-4F93-88CB-49F35426B048}"/>
    <dgm:cxn modelId="{0F424CDA-5871-4AB8-B1FE-82CA4E5E538A}" type="presOf" srcId="{98969E7E-4789-4886-8619-B11A6BDA6BA3}" destId="{FB3942A8-EED0-4354-8DC0-A26943722BC7}" srcOrd="1" destOrd="0" presId="urn:microsoft.com/office/officeart/2005/8/layout/vProcess5"/>
    <dgm:cxn modelId="{DB8BFCF5-CBCB-4416-A459-EE6DDBE0CB4F}" type="presOf" srcId="{684C26F6-1917-4FA1-81BE-2EFF0E483326}" destId="{296A6042-D0D7-4CEC-9D43-546C80C4801D}" srcOrd="1" destOrd="0" presId="urn:microsoft.com/office/officeart/2005/8/layout/vProcess5"/>
    <dgm:cxn modelId="{2E3CD9FE-024B-4176-9C64-BCE140BAC7D2}" srcId="{D4C6451D-504E-4F0C-BBEB-3A36370ED551}" destId="{684C26F6-1917-4FA1-81BE-2EFF0E483326}" srcOrd="1" destOrd="0" parTransId="{B7C8C404-E09A-48A9-BB2C-1CEE4F1FE3D6}" sibTransId="{B2BA5A81-EA3B-43C6-9C25-171A90C17D51}"/>
    <dgm:cxn modelId="{F998A33D-5192-4D66-B9A3-250EC63FDBC4}" type="presParOf" srcId="{B1F0B6DE-5A75-4BFF-9204-725959EEF877}" destId="{23986157-568F-4808-B3F2-C005D0DB4ED3}" srcOrd="0" destOrd="0" presId="urn:microsoft.com/office/officeart/2005/8/layout/vProcess5"/>
    <dgm:cxn modelId="{6B11FE8B-1BBC-4F7F-BE5E-4990A8B64A8D}" type="presParOf" srcId="{B1F0B6DE-5A75-4BFF-9204-725959EEF877}" destId="{5B99C00B-1080-498D-AA38-8944466F5BB1}" srcOrd="1" destOrd="0" presId="urn:microsoft.com/office/officeart/2005/8/layout/vProcess5"/>
    <dgm:cxn modelId="{CD61C36D-020D-4DFF-ABAC-9626D16D63EA}" type="presParOf" srcId="{B1F0B6DE-5A75-4BFF-9204-725959EEF877}" destId="{CD2204B1-4CB1-4FC1-9E79-21A47D8C9F5C}" srcOrd="2" destOrd="0" presId="urn:microsoft.com/office/officeart/2005/8/layout/vProcess5"/>
    <dgm:cxn modelId="{AEEEA4C3-1EB4-497A-8FAE-6D5B3E01176F}" type="presParOf" srcId="{B1F0B6DE-5A75-4BFF-9204-725959EEF877}" destId="{A72BF02B-541D-40D1-881F-26D18DE29F7B}" srcOrd="3" destOrd="0" presId="urn:microsoft.com/office/officeart/2005/8/layout/vProcess5"/>
    <dgm:cxn modelId="{8629557C-4A2B-4EEF-B1F3-B20361839DB7}" type="presParOf" srcId="{B1F0B6DE-5A75-4BFF-9204-725959EEF877}" destId="{3C610002-23B7-4526-A973-371B9D95D19C}" srcOrd="4" destOrd="0" presId="urn:microsoft.com/office/officeart/2005/8/layout/vProcess5"/>
    <dgm:cxn modelId="{6E7C4AAC-28E4-4B3B-800E-A274D23B300A}" type="presParOf" srcId="{B1F0B6DE-5A75-4BFF-9204-725959EEF877}" destId="{C52922A9-7F25-4E52-95A2-F8B70A77EC23}" srcOrd="5" destOrd="0" presId="urn:microsoft.com/office/officeart/2005/8/layout/vProcess5"/>
    <dgm:cxn modelId="{2BC2D202-EDD6-4E28-9247-911254130003}" type="presParOf" srcId="{B1F0B6DE-5A75-4BFF-9204-725959EEF877}" destId="{5FDA61C2-9360-4872-9817-20E5573D6F58}" srcOrd="6" destOrd="0" presId="urn:microsoft.com/office/officeart/2005/8/layout/vProcess5"/>
    <dgm:cxn modelId="{10DC62B9-8EC8-47AD-BB9D-53F52B58EA11}" type="presParOf" srcId="{B1F0B6DE-5A75-4BFF-9204-725959EEF877}" destId="{296A6042-D0D7-4CEC-9D43-546C80C4801D}" srcOrd="7" destOrd="0" presId="urn:microsoft.com/office/officeart/2005/8/layout/vProcess5"/>
    <dgm:cxn modelId="{EDA68FA6-1BA9-4101-B90F-E78497DFF273}" type="presParOf" srcId="{B1F0B6DE-5A75-4BFF-9204-725959EEF877}" destId="{FB3942A8-EED0-4354-8DC0-A26943722BC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Los pecados pasados, al ser confesados y abandonados, son perdonados por Dios mediante el sacrificio de Cristo…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D803A5E4-3217-46DD-8229-A3B19F0464D7}">
      <dgm:prSet phldrT="[Texto]"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…el pecador es justificado gratuitamente por la gracia, reconciliado con Dios y recibe paz por medio de la fe en Jesús, entonces…</a:t>
          </a:r>
          <a:endParaRPr lang="es-EC" sz="2100" dirty="0">
            <a:latin typeface="Bw Modelica" panose="00000600000000000000" pitchFamily="50" charset="0"/>
          </a:endParaRPr>
        </a:p>
      </dgm:t>
    </dgm:pt>
    <dgm:pt modelId="{2E193F1C-9470-44DA-8CC6-8126117A15E9}" type="par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8054A7A7-2C65-4232-A11B-5224673DBAD0}" type="sibTrans" cxnId="{89801891-3AD3-432E-BED4-D621747AE5C8}">
      <dgm:prSet/>
      <dgm:spPr/>
      <dgm:t>
        <a:bodyPr/>
        <a:lstStyle/>
        <a:p>
          <a:endParaRPr lang="es-EC" sz="2100">
            <a:latin typeface="Bw Modelica" panose="00000600000000000000" pitchFamily="50" charset="0"/>
          </a:endParaRPr>
        </a:p>
      </dgm:t>
    </dgm:pt>
    <dgm:pt modelId="{2B76728A-097C-43F0-99EB-F0F00F7D8CD2}">
      <dgm:prSet custT="1"/>
      <dgm:spPr/>
      <dgm:t>
        <a:bodyPr/>
        <a:lstStyle/>
        <a:p>
          <a:r>
            <a:rPr lang="es-ES" sz="2100" dirty="0">
              <a:latin typeface="Bw Modelica" panose="00000600000000000000" pitchFamily="50" charset="0"/>
            </a:rPr>
            <a:t>…el creyente puede presentarse delante de Dios sin confusión ni remordimiento, no porque jamás haya pecado, sino porque ha acudido a Cristo y ha recibido su perdón.</a:t>
          </a:r>
          <a:endParaRPr lang="es-EC" sz="2100" dirty="0">
            <a:latin typeface="Bw Modelica" panose="00000600000000000000" pitchFamily="50" charset="0"/>
          </a:endParaRPr>
        </a:p>
      </dgm:t>
    </dgm:pt>
    <dgm:pt modelId="{B9019807-05DC-4754-9845-6148AA4805E2}" type="parTrans" cxnId="{212A07F0-C5C3-448D-8FAF-D4884EAA4879}">
      <dgm:prSet/>
      <dgm:spPr/>
      <dgm:t>
        <a:bodyPr/>
        <a:lstStyle/>
        <a:p>
          <a:endParaRPr lang="es-EC" sz="2100"/>
        </a:p>
      </dgm:t>
    </dgm:pt>
    <dgm:pt modelId="{859D0749-8C27-4EAB-8D26-43C66A495CE8}" type="sibTrans" cxnId="{212A07F0-C5C3-448D-8FAF-D4884EAA4879}">
      <dgm:prSet/>
      <dgm:spPr/>
      <dgm:t>
        <a:bodyPr/>
        <a:lstStyle/>
        <a:p>
          <a:endParaRPr lang="es-EC" sz="2100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3" custScaleX="277778" custScaleY="29171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D950BB09-1681-48E4-9607-2ADF3ADEB6EB}" type="pres">
      <dgm:prSet presAssocID="{D803A5E4-3217-46DD-8229-A3B19F0464D7}" presName="linNode" presStyleCnt="0"/>
      <dgm:spPr/>
    </dgm:pt>
    <dgm:pt modelId="{9D041828-6AD9-46A5-9720-92B6CDC6F09B}" type="pres">
      <dgm:prSet presAssocID="{D803A5E4-3217-46DD-8229-A3B19F0464D7}" presName="parentText" presStyleLbl="node1" presStyleIdx="1" presStyleCnt="3" custScaleX="277778" custScaleY="2949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D4694536-4D71-4364-BE48-68A4CCAF0D7F}" type="pres">
      <dgm:prSet presAssocID="{8054A7A7-2C65-4232-A11B-5224673DBAD0}" presName="sp" presStyleCnt="0"/>
      <dgm:spPr/>
    </dgm:pt>
    <dgm:pt modelId="{E8F38D7C-419A-4106-8414-18AA8A221E7B}" type="pres">
      <dgm:prSet presAssocID="{2B76728A-097C-43F0-99EB-F0F00F7D8CD2}" presName="linNode" presStyleCnt="0"/>
      <dgm:spPr/>
    </dgm:pt>
    <dgm:pt modelId="{EBB866DD-D083-4ED5-84F5-2F33000EBA59}" type="pres">
      <dgm:prSet presAssocID="{2B76728A-097C-43F0-99EB-F0F00F7D8CD2}" presName="parentText" presStyleLbl="node1" presStyleIdx="2" presStyleCnt="3" custScaleX="277778" custScaleY="2892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</dgm:ptLst>
  <dgm:cxnLst>
    <dgm:cxn modelId="{1D1F0D04-52AE-445F-89A0-CD75BECE77E8}" type="presOf" srcId="{2B76728A-097C-43F0-99EB-F0F00F7D8CD2}" destId="{EBB866DD-D083-4ED5-84F5-2F33000EBA59}" srcOrd="0" destOrd="0" presId="urn:microsoft.com/office/officeart/2005/8/layout/vList5"/>
    <dgm:cxn modelId="{81005214-3E52-476F-A017-E844A3B4527E}" type="presOf" srcId="{D803A5E4-3217-46DD-8229-A3B19F0464D7}" destId="{9D041828-6AD9-46A5-9720-92B6CDC6F09B}" srcOrd="0" destOrd="0" presId="urn:microsoft.com/office/officeart/2005/8/layout/vList5"/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89801891-3AD3-432E-BED4-D621747AE5C8}" srcId="{DE777566-25ED-412B-861E-9EE5B3378A4C}" destId="{D803A5E4-3217-46DD-8229-A3B19F0464D7}" srcOrd="1" destOrd="0" parTransId="{2E193F1C-9470-44DA-8CC6-8126117A15E9}" sibTransId="{8054A7A7-2C65-4232-A11B-5224673DBAD0}"/>
    <dgm:cxn modelId="{212A07F0-C5C3-448D-8FAF-D4884EAA4879}" srcId="{DE777566-25ED-412B-861E-9EE5B3378A4C}" destId="{2B76728A-097C-43F0-99EB-F0F00F7D8CD2}" srcOrd="2" destOrd="0" parTransId="{B9019807-05DC-4754-9845-6148AA4805E2}" sibTransId="{859D0749-8C27-4EAB-8D26-43C66A495C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9A47D7F5-4A04-4E6C-8B4E-349B75FB7C47}" type="presParOf" srcId="{0FCAC325-AD87-4A69-B81C-C68275993DBD}" destId="{D950BB09-1681-48E4-9607-2ADF3ADEB6EB}" srcOrd="2" destOrd="0" presId="urn:microsoft.com/office/officeart/2005/8/layout/vList5"/>
    <dgm:cxn modelId="{A3B7F3B4-0A04-4E41-8888-63B47E0C477D}" type="presParOf" srcId="{D950BB09-1681-48E4-9607-2ADF3ADEB6EB}" destId="{9D041828-6AD9-46A5-9720-92B6CDC6F09B}" srcOrd="0" destOrd="0" presId="urn:microsoft.com/office/officeart/2005/8/layout/vList5"/>
    <dgm:cxn modelId="{59D233E2-59B3-40B3-A32A-94764857DA24}" type="presParOf" srcId="{0FCAC325-AD87-4A69-B81C-C68275993DBD}" destId="{D4694536-4D71-4364-BE48-68A4CCAF0D7F}" srcOrd="3" destOrd="0" presId="urn:microsoft.com/office/officeart/2005/8/layout/vList5"/>
    <dgm:cxn modelId="{5795768C-FBAB-4F76-AA0F-A701E344C534}" type="presParOf" srcId="{0FCAC325-AD87-4A69-B81C-C68275993DBD}" destId="{E8F38D7C-419A-4106-8414-18AA8A221E7B}" srcOrd="4" destOrd="0" presId="urn:microsoft.com/office/officeart/2005/8/layout/vList5"/>
    <dgm:cxn modelId="{F1D331E5-99BD-4055-846C-0BF9825FCE78}" type="presParOf" srcId="{E8F38D7C-419A-4106-8414-18AA8A221E7B}" destId="{EBB866DD-D083-4ED5-84F5-2F33000EBA59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904F5E-380D-4EE3-BA4C-663B20BCB6C3}" type="doc">
      <dgm:prSet loTypeId="urn:microsoft.com/office/officeart/2005/8/layout/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03CE562B-7DD7-41CB-B935-B8570AB098A1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condición del creyente que está en Cristo Jesús es que no hay condenación para él; al entregarse completamente a Dios y confiar en Cristo, sus pecados son limpiados por la sangre del Salvador…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C559A69-8D1E-44F4-A46E-63FD6A0FE07D}" type="parTrans" cxnId="{D428549D-E514-4429-AA2C-614617C718C1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ABC4545-B704-4FA3-BF6D-D2CA07D8D9B5}" type="sibTrans" cxnId="{D428549D-E514-4429-AA2C-614617C718C1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0590DB6D-E007-4366-B413-16EABA414F02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…su conciencia puede quedar libre de culpa y puede permanecer ante Dios sin vergüenza ni remordimiento; es acepto en el Amado, no por sus propios méritos, sino por Cristo, su Sustituto.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DBAF0D90-E7A5-4C98-95C2-91A5DE9CDE4B}" type="parTrans" cxnId="{8FE9CD1A-AE26-4DDC-8287-CAD7E98C9979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FE74334-0954-49C6-9502-E163736D8A3D}" type="sibTrans" cxnId="{8FE9CD1A-AE26-4DDC-8287-CAD7E98C9979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D877717-1582-441B-8F1E-3FEA6E3EB629}" type="pres">
      <dgm:prSet presAssocID="{F2904F5E-380D-4EE3-BA4C-663B20BCB6C3}" presName="Name0" presStyleCnt="0">
        <dgm:presLayoutVars>
          <dgm:dir/>
          <dgm:animLvl val="lvl"/>
          <dgm:resizeHandles val="exact"/>
        </dgm:presLayoutVars>
      </dgm:prSet>
      <dgm:spPr/>
    </dgm:pt>
    <dgm:pt modelId="{E11AF916-9467-4EEC-87E8-272F2420F28C}" type="pres">
      <dgm:prSet presAssocID="{0590DB6D-E007-4366-B413-16EABA414F02}" presName="boxAndChildren" presStyleCnt="0"/>
      <dgm:spPr/>
    </dgm:pt>
    <dgm:pt modelId="{65EE3A42-CBDD-450C-AB7A-D66CC1CDAB03}" type="pres">
      <dgm:prSet presAssocID="{0590DB6D-E007-4366-B413-16EABA414F02}" presName="parentTextBox" presStyleLbl="node1" presStyleIdx="0" presStyleCnt="2"/>
      <dgm:spPr/>
    </dgm:pt>
    <dgm:pt modelId="{0A56D87D-4A6A-423C-A95D-0139F67028D5}" type="pres">
      <dgm:prSet presAssocID="{FABC4545-B704-4FA3-BF6D-D2CA07D8D9B5}" presName="sp" presStyleCnt="0"/>
      <dgm:spPr/>
    </dgm:pt>
    <dgm:pt modelId="{371D74E5-0921-4487-8630-ECBC98E19A5D}" type="pres">
      <dgm:prSet presAssocID="{03CE562B-7DD7-41CB-B935-B8570AB098A1}" presName="arrowAndChildren" presStyleCnt="0"/>
      <dgm:spPr/>
    </dgm:pt>
    <dgm:pt modelId="{466A8529-E4BF-40EF-BDB5-B4E6E6983D23}" type="pres">
      <dgm:prSet presAssocID="{03CE562B-7DD7-41CB-B935-B8570AB098A1}" presName="parentTextArrow" presStyleLbl="node1" presStyleIdx="1" presStyleCnt="2"/>
      <dgm:spPr/>
    </dgm:pt>
  </dgm:ptLst>
  <dgm:cxnLst>
    <dgm:cxn modelId="{70E1E70F-BC31-4034-85FF-9AD997961FE5}" type="presOf" srcId="{03CE562B-7DD7-41CB-B935-B8570AB098A1}" destId="{466A8529-E4BF-40EF-BDB5-B4E6E6983D23}" srcOrd="0" destOrd="0" presId="urn:microsoft.com/office/officeart/2005/8/layout/process4"/>
    <dgm:cxn modelId="{8FE9CD1A-AE26-4DDC-8287-CAD7E98C9979}" srcId="{F2904F5E-380D-4EE3-BA4C-663B20BCB6C3}" destId="{0590DB6D-E007-4366-B413-16EABA414F02}" srcOrd="1" destOrd="0" parTransId="{DBAF0D90-E7A5-4C98-95C2-91A5DE9CDE4B}" sibTransId="{1FE74334-0954-49C6-9502-E163736D8A3D}"/>
    <dgm:cxn modelId="{80E5F488-11EF-434C-B37B-B5019C116D9D}" type="presOf" srcId="{F2904F5E-380D-4EE3-BA4C-663B20BCB6C3}" destId="{4D877717-1582-441B-8F1E-3FEA6E3EB629}" srcOrd="0" destOrd="0" presId="urn:microsoft.com/office/officeart/2005/8/layout/process4"/>
    <dgm:cxn modelId="{D428549D-E514-4429-AA2C-614617C718C1}" srcId="{F2904F5E-380D-4EE3-BA4C-663B20BCB6C3}" destId="{03CE562B-7DD7-41CB-B935-B8570AB098A1}" srcOrd="0" destOrd="0" parTransId="{6C559A69-8D1E-44F4-A46E-63FD6A0FE07D}" sibTransId="{FABC4545-B704-4FA3-BF6D-D2CA07D8D9B5}"/>
    <dgm:cxn modelId="{23EE5DBC-BDB7-4544-99D0-2900FF9BFDA7}" type="presOf" srcId="{0590DB6D-E007-4366-B413-16EABA414F02}" destId="{65EE3A42-CBDD-450C-AB7A-D66CC1CDAB03}" srcOrd="0" destOrd="0" presId="urn:microsoft.com/office/officeart/2005/8/layout/process4"/>
    <dgm:cxn modelId="{B4F06D99-8398-4083-B25E-DAB45FF66BD3}" type="presParOf" srcId="{4D877717-1582-441B-8F1E-3FEA6E3EB629}" destId="{E11AF916-9467-4EEC-87E8-272F2420F28C}" srcOrd="0" destOrd="0" presId="urn:microsoft.com/office/officeart/2005/8/layout/process4"/>
    <dgm:cxn modelId="{6919473B-C114-48CC-87C3-81CDA35065A6}" type="presParOf" srcId="{E11AF916-9467-4EEC-87E8-272F2420F28C}" destId="{65EE3A42-CBDD-450C-AB7A-D66CC1CDAB03}" srcOrd="0" destOrd="0" presId="urn:microsoft.com/office/officeart/2005/8/layout/process4"/>
    <dgm:cxn modelId="{8EC1FAC2-CFF3-4A98-A277-5988603A2CF6}" type="presParOf" srcId="{4D877717-1582-441B-8F1E-3FEA6E3EB629}" destId="{0A56D87D-4A6A-423C-A95D-0139F67028D5}" srcOrd="1" destOrd="0" presId="urn:microsoft.com/office/officeart/2005/8/layout/process4"/>
    <dgm:cxn modelId="{05397F79-1A68-4C9A-A5E4-26B31F38DECB}" type="presParOf" srcId="{4D877717-1582-441B-8F1E-3FEA6E3EB629}" destId="{371D74E5-0921-4487-8630-ECBC98E19A5D}" srcOrd="2" destOrd="0" presId="urn:microsoft.com/office/officeart/2005/8/layout/process4"/>
    <dgm:cxn modelId="{50813641-3067-4B7F-9C48-0E65543B2D17}" type="presParOf" srcId="{371D74E5-0921-4487-8630-ECBC98E19A5D}" destId="{466A8529-E4BF-40EF-BDB5-B4E6E6983D2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277EB2-D5AF-4347-B450-2690F6AC0C8D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1359B2AF-69EA-4185-B1A3-D30234C3792D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Deben reconocer que ya no se pertenecen a sí mismos, porque fueron comprados por precio, por la preciosa sangre de Cristo.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83FF0498-41B9-43BD-83F0-5CBAB076E776}" type="parTrans" cxnId="{67FBD98C-03CB-47F4-9748-CBBE23FD41BC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E5957150-13AE-4532-951E-EF287B975077}" type="sibTrans" cxnId="{67FBD98C-03CB-47F4-9748-CBBE23FD41BC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A219EEEF-1CC1-43C7-8FEC-F90242B3B0E7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Por la fe en Jesús han llegado a ser hijos de Dios y han recibido una nueva vida espiritual; por ello, todo su ser debe ser entregado a Dios para glorificarlo.</a:t>
          </a:r>
          <a:endParaRPr lang="es-EC" sz="2200" dirty="0">
            <a:latin typeface="Bw Modelica" panose="00000600000000000000" pitchFamily="50" charset="0"/>
          </a:endParaRPr>
        </a:p>
      </dgm:t>
    </dgm:pt>
    <dgm:pt modelId="{A64FAE26-5863-45D9-AA8C-AFD958A146DA}" type="sibTrans" cxnId="{3861F861-0AA9-4C41-B45D-2FB8199E120E}">
      <dgm:prSet custT="1"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C4E4E89-022C-4ACC-A3BE-FA5CC6AD50B3}" type="parTrans" cxnId="{3861F861-0AA9-4C41-B45D-2FB8199E120E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6EAE019-50A5-4E23-9935-C3C3BC68EF4D}" type="pres">
      <dgm:prSet presAssocID="{F0277EB2-D5AF-4347-B450-2690F6AC0C8D}" presName="Name0" presStyleCnt="0">
        <dgm:presLayoutVars>
          <dgm:dir/>
          <dgm:resizeHandles val="exact"/>
        </dgm:presLayoutVars>
      </dgm:prSet>
      <dgm:spPr/>
    </dgm:pt>
    <dgm:pt modelId="{8C1935E5-4E2D-48D1-8539-785941FF93E5}" type="pres">
      <dgm:prSet presAssocID="{1359B2AF-69EA-4185-B1A3-D30234C3792D}" presName="node" presStyleLbl="node1" presStyleIdx="0" presStyleCnt="2">
        <dgm:presLayoutVars>
          <dgm:bulletEnabled val="1"/>
        </dgm:presLayoutVars>
      </dgm:prSet>
      <dgm:spPr/>
    </dgm:pt>
    <dgm:pt modelId="{09223F5F-A764-429F-B56D-BAFC988B9E27}" type="pres">
      <dgm:prSet presAssocID="{E5957150-13AE-4532-951E-EF287B975077}" presName="sibTrans" presStyleLbl="sibTrans2D1" presStyleIdx="0" presStyleCnt="1"/>
      <dgm:spPr/>
    </dgm:pt>
    <dgm:pt modelId="{9AC78774-C103-45EB-AE1A-9BB98A24E878}" type="pres">
      <dgm:prSet presAssocID="{E5957150-13AE-4532-951E-EF287B975077}" presName="connectorText" presStyleLbl="sibTrans2D1" presStyleIdx="0" presStyleCnt="1"/>
      <dgm:spPr/>
    </dgm:pt>
    <dgm:pt modelId="{C7C84BDB-E621-46E1-A6D9-AE5B528117F2}" type="pres">
      <dgm:prSet presAssocID="{A219EEEF-1CC1-43C7-8FEC-F90242B3B0E7}" presName="node" presStyleLbl="node1" presStyleIdx="1" presStyleCnt="2">
        <dgm:presLayoutVars>
          <dgm:bulletEnabled val="1"/>
        </dgm:presLayoutVars>
      </dgm:prSet>
      <dgm:spPr/>
    </dgm:pt>
  </dgm:ptLst>
  <dgm:cxnLst>
    <dgm:cxn modelId="{A6FBCC09-F925-434A-A54C-3E910DBAC3B2}" type="presOf" srcId="{E5957150-13AE-4532-951E-EF287B975077}" destId="{09223F5F-A764-429F-B56D-BAFC988B9E27}" srcOrd="0" destOrd="0" presId="urn:microsoft.com/office/officeart/2005/8/layout/process1"/>
    <dgm:cxn modelId="{7E7CD215-7C59-48F9-AE00-0D5595FE4A73}" type="presOf" srcId="{E5957150-13AE-4532-951E-EF287B975077}" destId="{9AC78774-C103-45EB-AE1A-9BB98A24E878}" srcOrd="1" destOrd="0" presId="urn:microsoft.com/office/officeart/2005/8/layout/process1"/>
    <dgm:cxn modelId="{6B037F27-2F38-4EE3-B8FA-6F0755F44565}" type="presOf" srcId="{1359B2AF-69EA-4185-B1A3-D30234C3792D}" destId="{8C1935E5-4E2D-48D1-8539-785941FF93E5}" srcOrd="0" destOrd="0" presId="urn:microsoft.com/office/officeart/2005/8/layout/process1"/>
    <dgm:cxn modelId="{3861F861-0AA9-4C41-B45D-2FB8199E120E}" srcId="{F0277EB2-D5AF-4347-B450-2690F6AC0C8D}" destId="{A219EEEF-1CC1-43C7-8FEC-F90242B3B0E7}" srcOrd="1" destOrd="0" parTransId="{FC4E4E89-022C-4ACC-A3BE-FA5CC6AD50B3}" sibTransId="{A64FAE26-5863-45D9-AA8C-AFD958A146DA}"/>
    <dgm:cxn modelId="{77C8BA43-E5CE-410F-A4A3-69C200EE4FA1}" type="presOf" srcId="{A219EEEF-1CC1-43C7-8FEC-F90242B3B0E7}" destId="{C7C84BDB-E621-46E1-A6D9-AE5B528117F2}" srcOrd="0" destOrd="0" presId="urn:microsoft.com/office/officeart/2005/8/layout/process1"/>
    <dgm:cxn modelId="{67FBD98C-03CB-47F4-9748-CBBE23FD41BC}" srcId="{F0277EB2-D5AF-4347-B450-2690F6AC0C8D}" destId="{1359B2AF-69EA-4185-B1A3-D30234C3792D}" srcOrd="0" destOrd="0" parTransId="{83FF0498-41B9-43BD-83F0-5CBAB076E776}" sibTransId="{E5957150-13AE-4532-951E-EF287B975077}"/>
    <dgm:cxn modelId="{046550C4-7FD6-4089-9C3A-540966478187}" type="presOf" srcId="{F0277EB2-D5AF-4347-B450-2690F6AC0C8D}" destId="{C6EAE019-50A5-4E23-9935-C3C3BC68EF4D}" srcOrd="0" destOrd="0" presId="urn:microsoft.com/office/officeart/2005/8/layout/process1"/>
    <dgm:cxn modelId="{10EF11E0-FB12-46A6-AB52-B3ABE07E1932}" type="presParOf" srcId="{C6EAE019-50A5-4E23-9935-C3C3BC68EF4D}" destId="{8C1935E5-4E2D-48D1-8539-785941FF93E5}" srcOrd="0" destOrd="0" presId="urn:microsoft.com/office/officeart/2005/8/layout/process1"/>
    <dgm:cxn modelId="{EB3D8EB5-BBDE-43C5-ADC4-7D78A77492F5}" type="presParOf" srcId="{C6EAE019-50A5-4E23-9935-C3C3BC68EF4D}" destId="{09223F5F-A764-429F-B56D-BAFC988B9E27}" srcOrd="1" destOrd="0" presId="urn:microsoft.com/office/officeart/2005/8/layout/process1"/>
    <dgm:cxn modelId="{20233FA2-6C8C-402B-8C58-F543AACFB336}" type="presParOf" srcId="{09223F5F-A764-429F-B56D-BAFC988B9E27}" destId="{9AC78774-C103-45EB-AE1A-9BB98A24E878}" srcOrd="0" destOrd="0" presId="urn:microsoft.com/office/officeart/2005/8/layout/process1"/>
    <dgm:cxn modelId="{4EA269A1-D72B-4407-9ABD-AB9AFF46EBA1}" type="presParOf" srcId="{C6EAE019-50A5-4E23-9935-C3C3BC68EF4D}" destId="{C7C84BDB-E621-46E1-A6D9-AE5B528117F2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777566-25ED-412B-861E-9EE5B3378A4C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9FE0E7E2-2306-4D30-8B1E-D8550239466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El creyente no debe recibir a Cristo y después intentar vivir independientemente de Él; así como necesitó de Cristo para comenzar su vida cristiana, necesita de Cristo cada día para continuarla y crecer espiritualmente…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547029D3-1894-4B97-9B3E-8604F299C197}" type="par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406E7E5E-BF35-41CD-BF9B-7686AD08621C}" type="sibTrans" cxnId="{889BAC53-2031-4826-B53E-1BFA8859E8A4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192C7ED2-B2D5-4443-809D-5F559B26B541}">
      <dgm:prSet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…el creyente puede enfrentar tentaciones, debilidades y momentos de desánimo, pero no debe separarse de Cristo ni volver atrás, debe pedir a Dios su Espíritu y confiar en su gracia para enfrentar las tentaciones y vencer el mal.</a:t>
          </a:r>
          <a:endParaRPr lang="es-MX" sz="2200" dirty="0">
            <a:latin typeface="Bw Modelica" panose="00000600000000000000" pitchFamily="50" charset="0"/>
          </a:endParaRPr>
        </a:p>
      </dgm:t>
    </dgm:pt>
    <dgm:pt modelId="{A44E4190-14D7-4FF6-9452-38F7D322DDE8}" type="sibTrans" cxnId="{01BB7CEB-D76C-4AE2-B2FF-5E93FF174845}">
      <dgm:prSet/>
      <dgm:spPr/>
      <dgm:t>
        <a:bodyPr/>
        <a:lstStyle/>
        <a:p>
          <a:endParaRPr lang="es-EC"/>
        </a:p>
      </dgm:t>
    </dgm:pt>
    <dgm:pt modelId="{F2EA614B-C2E0-455D-965C-E4F395BD4410}" type="parTrans" cxnId="{01BB7CEB-D76C-4AE2-B2FF-5E93FF174845}">
      <dgm:prSet/>
      <dgm:spPr/>
      <dgm:t>
        <a:bodyPr/>
        <a:lstStyle/>
        <a:p>
          <a:endParaRPr lang="es-EC"/>
        </a:p>
      </dgm:t>
    </dgm:pt>
    <dgm:pt modelId="{0FCAC325-AD87-4A69-B81C-C68275993DBD}" type="pres">
      <dgm:prSet presAssocID="{DE777566-25ED-412B-861E-9EE5B3378A4C}" presName="Name0" presStyleCnt="0">
        <dgm:presLayoutVars>
          <dgm:dir/>
          <dgm:animLvl val="lvl"/>
          <dgm:resizeHandles val="exact"/>
        </dgm:presLayoutVars>
      </dgm:prSet>
      <dgm:spPr/>
    </dgm:pt>
    <dgm:pt modelId="{20B4C646-CE88-4AD9-93A0-2D6BC2E4E295}" type="pres">
      <dgm:prSet presAssocID="{9FE0E7E2-2306-4D30-8B1E-D8550239466C}" presName="linNode" presStyleCnt="0"/>
      <dgm:spPr/>
    </dgm:pt>
    <dgm:pt modelId="{B5B979D6-9A95-4334-8192-27D4B6821665}" type="pres">
      <dgm:prSet presAssocID="{9FE0E7E2-2306-4D30-8B1E-D8550239466C}" presName="parentText" presStyleLbl="node1" presStyleIdx="0" presStyleCnt="2" custScaleX="277778" custScaleY="44555">
        <dgm:presLayoutVars>
          <dgm:chMax val="1"/>
          <dgm:bulletEnabled val="1"/>
        </dgm:presLayoutVars>
      </dgm:prSet>
      <dgm:spPr>
        <a:prstGeom prst="rect">
          <a:avLst/>
        </a:prstGeom>
      </dgm:spPr>
    </dgm:pt>
    <dgm:pt modelId="{8BD5711D-DA11-492A-8B87-B10214880C24}" type="pres">
      <dgm:prSet presAssocID="{406E7E5E-BF35-41CD-BF9B-7686AD08621C}" presName="sp" presStyleCnt="0"/>
      <dgm:spPr/>
    </dgm:pt>
    <dgm:pt modelId="{5F748A48-C20E-4D3D-B63A-7679AEB9BBD0}" type="pres">
      <dgm:prSet presAssocID="{192C7ED2-B2D5-4443-809D-5F559B26B541}" presName="linNode" presStyleCnt="0"/>
      <dgm:spPr/>
    </dgm:pt>
    <dgm:pt modelId="{DE88F729-003C-480C-B2C6-A764B77E9997}" type="pres">
      <dgm:prSet presAssocID="{192C7ED2-B2D5-4443-809D-5F559B26B541}" presName="parentText" presStyleLbl="node1" presStyleIdx="1" presStyleCnt="2" custScaleX="277778" custScaleY="43017">
        <dgm:presLayoutVars>
          <dgm:chMax val="1"/>
          <dgm:bulletEnabled val="1"/>
        </dgm:presLayoutVars>
      </dgm:prSet>
      <dgm:spPr>
        <a:prstGeom prst="rect">
          <a:avLst/>
        </a:prstGeom>
      </dgm:spPr>
    </dgm:pt>
  </dgm:ptLst>
  <dgm:cxnLst>
    <dgm:cxn modelId="{D7FD405D-C5E4-4A37-8426-ABC3D0B84438}" type="presOf" srcId="{DE777566-25ED-412B-861E-9EE5B3378A4C}" destId="{0FCAC325-AD87-4A69-B81C-C68275993DBD}" srcOrd="0" destOrd="0" presId="urn:microsoft.com/office/officeart/2005/8/layout/vList5"/>
    <dgm:cxn modelId="{2310444C-F53F-4E73-BB51-987C69B04206}" type="presOf" srcId="{192C7ED2-B2D5-4443-809D-5F559B26B541}" destId="{DE88F729-003C-480C-B2C6-A764B77E9997}" srcOrd="0" destOrd="0" presId="urn:microsoft.com/office/officeart/2005/8/layout/vList5"/>
    <dgm:cxn modelId="{7689176E-CF0F-43EE-84F8-25513C99545E}" type="presOf" srcId="{9FE0E7E2-2306-4D30-8B1E-D8550239466C}" destId="{B5B979D6-9A95-4334-8192-27D4B6821665}" srcOrd="0" destOrd="0" presId="urn:microsoft.com/office/officeart/2005/8/layout/vList5"/>
    <dgm:cxn modelId="{889BAC53-2031-4826-B53E-1BFA8859E8A4}" srcId="{DE777566-25ED-412B-861E-9EE5B3378A4C}" destId="{9FE0E7E2-2306-4D30-8B1E-D8550239466C}" srcOrd="0" destOrd="0" parTransId="{547029D3-1894-4B97-9B3E-8604F299C197}" sibTransId="{406E7E5E-BF35-41CD-BF9B-7686AD08621C}"/>
    <dgm:cxn modelId="{01BB7CEB-D76C-4AE2-B2FF-5E93FF174845}" srcId="{DE777566-25ED-412B-861E-9EE5B3378A4C}" destId="{192C7ED2-B2D5-4443-809D-5F559B26B541}" srcOrd="1" destOrd="0" parTransId="{F2EA614B-C2E0-455D-965C-E4F395BD4410}" sibTransId="{A44E4190-14D7-4FF6-9452-38F7D322DDE8}"/>
    <dgm:cxn modelId="{91EC8875-3671-4BC5-8D57-9676FC9B4FF5}" type="presParOf" srcId="{0FCAC325-AD87-4A69-B81C-C68275993DBD}" destId="{20B4C646-CE88-4AD9-93A0-2D6BC2E4E295}" srcOrd="0" destOrd="0" presId="urn:microsoft.com/office/officeart/2005/8/layout/vList5"/>
    <dgm:cxn modelId="{7BBB4905-273E-41D1-A12C-1968AE726E33}" type="presParOf" srcId="{20B4C646-CE88-4AD9-93A0-2D6BC2E4E295}" destId="{B5B979D6-9A95-4334-8192-27D4B6821665}" srcOrd="0" destOrd="0" presId="urn:microsoft.com/office/officeart/2005/8/layout/vList5"/>
    <dgm:cxn modelId="{41FF5E1B-CA75-45EA-B095-C6172FD435D6}" type="presParOf" srcId="{0FCAC325-AD87-4A69-B81C-C68275993DBD}" destId="{8BD5711D-DA11-492A-8B87-B10214880C24}" srcOrd="1" destOrd="0" presId="urn:microsoft.com/office/officeart/2005/8/layout/vList5"/>
    <dgm:cxn modelId="{366D5F45-26F7-4348-B0A4-5CC55D4EC0DD}" type="presParOf" srcId="{0FCAC325-AD87-4A69-B81C-C68275993DBD}" destId="{5F748A48-C20E-4D3D-B63A-7679AEB9BBD0}" srcOrd="2" destOrd="0" presId="urn:microsoft.com/office/officeart/2005/8/layout/vList5"/>
    <dgm:cxn modelId="{F4CF4895-E393-460D-9119-C0CFCE4394E7}" type="presParOf" srcId="{5F748A48-C20E-4D3D-B63A-7679AEB9BBD0}" destId="{DE88F729-003C-480C-B2C6-A764B77E999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E95AFC-F5D2-4D4B-95D0-0E3ECB34D45D}" type="doc">
      <dgm:prSet loTypeId="urn:microsoft.com/office/officeart/2009/3/layout/StepUpProcess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EC"/>
        </a:p>
      </dgm:t>
    </dgm:pt>
    <dgm:pt modelId="{29F0BFE9-2A34-46F8-9492-0D0541944DCA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La provisión de Dios para esos momentos es Jesucristo como nuestro Abogado ante el Padre; Él continúa ministrando en nuestro favor…</a:t>
          </a:r>
          <a:endParaRPr lang="es-EC" sz="2200" dirty="0">
            <a:latin typeface="Bw Modelica" panose="00000600000000000000" pitchFamily="50" charset="0"/>
          </a:endParaRPr>
        </a:p>
      </dgm:t>
    </dgm:pt>
    <dgm:pt modelId="{67797607-173D-4076-B06D-254C8D2B2CB7}" type="parTrans" cxnId="{B21846E5-5BA6-43DC-9705-AA72CEFE918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F9D0F338-474F-4A7B-8F00-6C25717DA3F8}" type="sibTrans" cxnId="{B21846E5-5BA6-43DC-9705-AA72CEFE9182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C4382F0E-C7B4-4636-87E8-47D7A61E404C}">
      <dgm:prSet phldrT="[Texto]" custT="1"/>
      <dgm:spPr/>
      <dgm:t>
        <a:bodyPr/>
        <a:lstStyle/>
        <a:p>
          <a:r>
            <a:rPr lang="es-ES" sz="2200" dirty="0">
              <a:latin typeface="Bw Modelica" panose="00000600000000000000" pitchFamily="50" charset="0"/>
            </a:rPr>
            <a:t>…por eso, cuando el creyente cae, puede arrepentirse, confesar su pecado y acudir nuevamente a Cristo, quien intercede por él.</a:t>
          </a:r>
        </a:p>
      </dgm:t>
    </dgm:pt>
    <dgm:pt modelId="{DD17FFA9-2A0D-464F-AA34-725E80B611CE}" type="parTrans" cxnId="{708893AA-FA7D-4B8F-A991-D5B476491FBA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B409258C-4411-4E11-A622-6AAE4D64C96D}" type="sibTrans" cxnId="{708893AA-FA7D-4B8F-A991-D5B476491FBA}">
      <dgm:prSet/>
      <dgm:spPr/>
      <dgm:t>
        <a:bodyPr/>
        <a:lstStyle/>
        <a:p>
          <a:endParaRPr lang="es-EC" sz="2200">
            <a:latin typeface="Bw Modelica" panose="00000600000000000000" pitchFamily="50" charset="0"/>
          </a:endParaRPr>
        </a:p>
      </dgm:t>
    </dgm:pt>
    <dgm:pt modelId="{8060B115-31A2-4D02-B423-2A2C9AC7B193}" type="pres">
      <dgm:prSet presAssocID="{49E95AFC-F5D2-4D4B-95D0-0E3ECB34D45D}" presName="rootnode" presStyleCnt="0">
        <dgm:presLayoutVars>
          <dgm:chMax/>
          <dgm:chPref/>
          <dgm:dir/>
          <dgm:animLvl val="lvl"/>
        </dgm:presLayoutVars>
      </dgm:prSet>
      <dgm:spPr/>
    </dgm:pt>
    <dgm:pt modelId="{0953BB30-531A-4794-A5A6-D51843CB9B53}" type="pres">
      <dgm:prSet presAssocID="{29F0BFE9-2A34-46F8-9492-0D0541944DCA}" presName="composite" presStyleCnt="0"/>
      <dgm:spPr/>
    </dgm:pt>
    <dgm:pt modelId="{82259452-3E4E-4911-B4E9-F18C94C758E9}" type="pres">
      <dgm:prSet presAssocID="{29F0BFE9-2A34-46F8-9492-0D0541944DCA}" presName="LShape" presStyleLbl="alignNode1" presStyleIdx="0" presStyleCnt="3"/>
      <dgm:spPr/>
    </dgm:pt>
    <dgm:pt modelId="{FED4457E-FDEF-4EE1-BDB1-A88B3E911D0B}" type="pres">
      <dgm:prSet presAssocID="{29F0BFE9-2A34-46F8-9492-0D0541944DCA}" presName="ParentText" presStyleLbl="revTx" presStyleIdx="0" presStyleCnt="2" custScaleX="107179" custLinFactNeighborX="2480">
        <dgm:presLayoutVars>
          <dgm:chMax val="0"/>
          <dgm:chPref val="0"/>
          <dgm:bulletEnabled val="1"/>
        </dgm:presLayoutVars>
      </dgm:prSet>
      <dgm:spPr/>
    </dgm:pt>
    <dgm:pt modelId="{769E974F-B184-4F01-83DD-E104F6EFE4EC}" type="pres">
      <dgm:prSet presAssocID="{29F0BFE9-2A34-46F8-9492-0D0541944DCA}" presName="Triangle" presStyleLbl="alignNode1" presStyleIdx="1" presStyleCnt="3"/>
      <dgm:spPr/>
    </dgm:pt>
    <dgm:pt modelId="{4DE345E0-F026-4755-84C7-D818A620FBBA}" type="pres">
      <dgm:prSet presAssocID="{F9D0F338-474F-4A7B-8F00-6C25717DA3F8}" presName="sibTrans" presStyleCnt="0"/>
      <dgm:spPr/>
    </dgm:pt>
    <dgm:pt modelId="{72911573-7BE5-4283-9B35-DC6E40F74857}" type="pres">
      <dgm:prSet presAssocID="{F9D0F338-474F-4A7B-8F00-6C25717DA3F8}" presName="space" presStyleCnt="0"/>
      <dgm:spPr/>
    </dgm:pt>
    <dgm:pt modelId="{1E0E5578-AB73-42CD-826D-9BDC40A0E878}" type="pres">
      <dgm:prSet presAssocID="{C4382F0E-C7B4-4636-87E8-47D7A61E404C}" presName="composite" presStyleCnt="0"/>
      <dgm:spPr/>
    </dgm:pt>
    <dgm:pt modelId="{59BFB850-2654-4B87-88FA-AE4876EFC56A}" type="pres">
      <dgm:prSet presAssocID="{C4382F0E-C7B4-4636-87E8-47D7A61E404C}" presName="LShape" presStyleLbl="alignNode1" presStyleIdx="2" presStyleCnt="3"/>
      <dgm:spPr/>
    </dgm:pt>
    <dgm:pt modelId="{75D93E65-E9E6-4B61-B541-9DE76CAB725F}" type="pres">
      <dgm:prSet presAssocID="{C4382F0E-C7B4-4636-87E8-47D7A61E404C}" presName="ParentText" presStyleLbl="revTx" presStyleIdx="1" presStyleCnt="2">
        <dgm:presLayoutVars>
          <dgm:chMax val="0"/>
          <dgm:chPref val="0"/>
          <dgm:bulletEnabled val="1"/>
        </dgm:presLayoutVars>
      </dgm:prSet>
      <dgm:spPr/>
    </dgm:pt>
  </dgm:ptLst>
  <dgm:cxnLst>
    <dgm:cxn modelId="{84AB732D-6FE3-4D72-B282-513D54B963BB}" type="presOf" srcId="{49E95AFC-F5D2-4D4B-95D0-0E3ECB34D45D}" destId="{8060B115-31A2-4D02-B423-2A2C9AC7B193}" srcOrd="0" destOrd="0" presId="urn:microsoft.com/office/officeart/2009/3/layout/StepUpProcess"/>
    <dgm:cxn modelId="{41D46E35-7C48-42C3-B944-E0DFA2EC49A2}" type="presOf" srcId="{C4382F0E-C7B4-4636-87E8-47D7A61E404C}" destId="{75D93E65-E9E6-4B61-B541-9DE76CAB725F}" srcOrd="0" destOrd="0" presId="urn:microsoft.com/office/officeart/2009/3/layout/StepUpProcess"/>
    <dgm:cxn modelId="{79D25244-F370-4732-9963-623D8B227FAB}" type="presOf" srcId="{29F0BFE9-2A34-46F8-9492-0D0541944DCA}" destId="{FED4457E-FDEF-4EE1-BDB1-A88B3E911D0B}" srcOrd="0" destOrd="0" presId="urn:microsoft.com/office/officeart/2009/3/layout/StepUpProcess"/>
    <dgm:cxn modelId="{708893AA-FA7D-4B8F-A991-D5B476491FBA}" srcId="{49E95AFC-F5D2-4D4B-95D0-0E3ECB34D45D}" destId="{C4382F0E-C7B4-4636-87E8-47D7A61E404C}" srcOrd="1" destOrd="0" parTransId="{DD17FFA9-2A0D-464F-AA34-725E80B611CE}" sibTransId="{B409258C-4411-4E11-A622-6AAE4D64C96D}"/>
    <dgm:cxn modelId="{B21846E5-5BA6-43DC-9705-AA72CEFE9182}" srcId="{49E95AFC-F5D2-4D4B-95D0-0E3ECB34D45D}" destId="{29F0BFE9-2A34-46F8-9492-0D0541944DCA}" srcOrd="0" destOrd="0" parTransId="{67797607-173D-4076-B06D-254C8D2B2CB7}" sibTransId="{F9D0F338-474F-4A7B-8F00-6C25717DA3F8}"/>
    <dgm:cxn modelId="{F06FAD3A-A298-4580-A0B1-A12AF9227538}" type="presParOf" srcId="{8060B115-31A2-4D02-B423-2A2C9AC7B193}" destId="{0953BB30-531A-4794-A5A6-D51843CB9B53}" srcOrd="0" destOrd="0" presId="urn:microsoft.com/office/officeart/2009/3/layout/StepUpProcess"/>
    <dgm:cxn modelId="{7814A524-C265-46DF-8D6D-D187D9D06DDE}" type="presParOf" srcId="{0953BB30-531A-4794-A5A6-D51843CB9B53}" destId="{82259452-3E4E-4911-B4E9-F18C94C758E9}" srcOrd="0" destOrd="0" presId="urn:microsoft.com/office/officeart/2009/3/layout/StepUpProcess"/>
    <dgm:cxn modelId="{EDB8B08A-94BF-4448-B13B-CDF6FE7F6093}" type="presParOf" srcId="{0953BB30-531A-4794-A5A6-D51843CB9B53}" destId="{FED4457E-FDEF-4EE1-BDB1-A88B3E911D0B}" srcOrd="1" destOrd="0" presId="urn:microsoft.com/office/officeart/2009/3/layout/StepUpProcess"/>
    <dgm:cxn modelId="{EA38350C-9F5D-4F44-9D27-32D43E7ABBD0}" type="presParOf" srcId="{0953BB30-531A-4794-A5A6-D51843CB9B53}" destId="{769E974F-B184-4F01-83DD-E104F6EFE4EC}" srcOrd="2" destOrd="0" presId="urn:microsoft.com/office/officeart/2009/3/layout/StepUpProcess"/>
    <dgm:cxn modelId="{0A3786AC-45C1-4D0F-91BA-7D0771DD2FB9}" type="presParOf" srcId="{8060B115-31A2-4D02-B423-2A2C9AC7B193}" destId="{4DE345E0-F026-4755-84C7-D818A620FBBA}" srcOrd="1" destOrd="0" presId="urn:microsoft.com/office/officeart/2009/3/layout/StepUpProcess"/>
    <dgm:cxn modelId="{526C98B4-C5AB-4208-A77B-9839D734A405}" type="presParOf" srcId="{4DE345E0-F026-4755-84C7-D818A620FBBA}" destId="{72911573-7BE5-4283-9B35-DC6E40F74857}" srcOrd="0" destOrd="0" presId="urn:microsoft.com/office/officeart/2009/3/layout/StepUpProcess"/>
    <dgm:cxn modelId="{39BCA00B-A83E-449B-8F17-AC159F7E01AA}" type="presParOf" srcId="{8060B115-31A2-4D02-B423-2A2C9AC7B193}" destId="{1E0E5578-AB73-42CD-826D-9BDC40A0E878}" srcOrd="2" destOrd="0" presId="urn:microsoft.com/office/officeart/2009/3/layout/StepUpProcess"/>
    <dgm:cxn modelId="{CF622FDB-9AED-432C-BE40-42300FC760B0}" type="presParOf" srcId="{1E0E5578-AB73-42CD-826D-9BDC40A0E878}" destId="{59BFB850-2654-4B87-88FA-AE4876EFC56A}" srcOrd="0" destOrd="0" presId="urn:microsoft.com/office/officeart/2009/3/layout/StepUpProcess"/>
    <dgm:cxn modelId="{1B45845B-1191-4CEA-A87A-69A22EF363B7}" type="presParOf" srcId="{1E0E5578-AB73-42CD-826D-9BDC40A0E878}" destId="{75D93E65-E9E6-4B61-B541-9DE76CAB725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 rot="10800000">
          <a:off x="2484" y="64350"/>
          <a:ext cx="6733572" cy="167754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maravillosa promesa de Dios es que cuando confesamos sinceramente nuestros pecados, Él nos perdona y nos limpia de toda maldad…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841257" y="64350"/>
        <a:ext cx="5056026" cy="1677546"/>
      </dsp:txXfrm>
    </dsp:sp>
    <dsp:sp modelId="{A56FA087-F3E2-4A96-8037-C4ACABD84949}">
      <dsp:nvSpPr>
        <dsp:cNvPr id="0" name=""/>
        <dsp:cNvSpPr/>
      </dsp:nvSpPr>
      <dsp:spPr>
        <a:xfrm rot="10800000">
          <a:off x="2484" y="1788053"/>
          <a:ext cx="6733572" cy="167754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…e</a:t>
          </a:r>
          <a:r>
            <a:rPr lang="es-ES" sz="2200" kern="1200" dirty="0">
              <a:latin typeface="Bw Modelica" panose="00000600000000000000" pitchFamily="50" charset="0"/>
            </a:rPr>
            <a:t>l perdón divino no es algo que podamos comprar o alcanzar mediante nuestra inteligencia, méritos o esfuerzos humanos, Dios lo ofrece gratuitamente…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841257" y="1788053"/>
        <a:ext cx="5056026" cy="1677546"/>
      </dsp:txXfrm>
    </dsp:sp>
    <dsp:sp modelId="{EEABFEA6-5D8E-4B4B-B2C9-30FF763E556A}">
      <dsp:nvSpPr>
        <dsp:cNvPr id="0" name=""/>
        <dsp:cNvSpPr/>
      </dsp:nvSpPr>
      <dsp:spPr>
        <a:xfrm rot="10800000">
          <a:off x="2484" y="3511756"/>
          <a:ext cx="6733572" cy="167754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…e</a:t>
          </a:r>
          <a:r>
            <a:rPr lang="es-ES" sz="2200" kern="1200" dirty="0">
              <a:latin typeface="Bw Modelica" panose="00000600000000000000" pitchFamily="50" charset="0"/>
            </a:rPr>
            <a:t>l ser humano únicamente debe acudir a Él con un corazón arrepentido, confesar su pecado y aceptar por fe el regalo de su gracia.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841257" y="3511756"/>
        <a:ext cx="5056026" cy="167754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2DEFA-9019-453D-8AA6-6FAEF702C67C}">
      <dsp:nvSpPr>
        <dsp:cNvPr id="0" name=""/>
        <dsp:cNvSpPr/>
      </dsp:nvSpPr>
      <dsp:spPr>
        <a:xfrm>
          <a:off x="0" y="3136"/>
          <a:ext cx="5301252" cy="20532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Somos fortalecidos cuando caminamos en la luz, es decir, cuando permanecemos en Cristo, aceptamos su verdad y permitimos que su Palabra dirija nuestra vida...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60136" y="63272"/>
        <a:ext cx="5180980" cy="1932929"/>
      </dsp:txXfrm>
    </dsp:sp>
    <dsp:sp modelId="{242605EA-703D-4B21-8254-662F7C3C69A3}">
      <dsp:nvSpPr>
        <dsp:cNvPr id="0" name=""/>
        <dsp:cNvSpPr/>
      </dsp:nvSpPr>
      <dsp:spPr>
        <a:xfrm rot="5400000">
          <a:off x="2265650" y="2107667"/>
          <a:ext cx="769950" cy="92394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 rot="-5400000">
        <a:off x="2373444" y="2184662"/>
        <a:ext cx="554364" cy="538965"/>
      </dsp:txXfrm>
    </dsp:sp>
    <dsp:sp modelId="{0875F41A-56AD-423C-BAFF-48240EEFDDA1}">
      <dsp:nvSpPr>
        <dsp:cNvPr id="0" name=""/>
        <dsp:cNvSpPr/>
      </dsp:nvSpPr>
      <dsp:spPr>
        <a:xfrm>
          <a:off x="0" y="3082937"/>
          <a:ext cx="5301252" cy="205320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…también somos fortalecidos al andar en el Espíritu, al permitir que Él gobierne nuestros pensamientos, deseos y decisiones, y nos conceda el poder necesario para resistir aquello que nos aparta de Dios.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60136" y="3143073"/>
        <a:ext cx="5180980" cy="193292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2F382-AA36-4775-9D98-29EB32F5D32C}">
      <dsp:nvSpPr>
        <dsp:cNvPr id="0" name=""/>
        <dsp:cNvSpPr/>
      </dsp:nvSpPr>
      <dsp:spPr>
        <a:xfrm>
          <a:off x="691918" y="0"/>
          <a:ext cx="7841746" cy="4748625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B2F3E-5414-45C4-BB95-47CFFED77BFE}">
      <dsp:nvSpPr>
        <dsp:cNvPr id="0" name=""/>
        <dsp:cNvSpPr/>
      </dsp:nvSpPr>
      <dsp:spPr>
        <a:xfrm>
          <a:off x="3101" y="1235430"/>
          <a:ext cx="4409693" cy="22777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Dios promete recibir al pecador y ofrecerle gratuitamente su perdón, pero el ser humano debe responder a esa invitación abandonando el mal camino…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14292" y="1346621"/>
        <a:ext cx="4187311" cy="2055381"/>
      </dsp:txXfrm>
    </dsp:sp>
    <dsp:sp modelId="{B69CEAF2-3B3E-4B26-BEDB-7F2009603968}">
      <dsp:nvSpPr>
        <dsp:cNvPr id="0" name=""/>
        <dsp:cNvSpPr/>
      </dsp:nvSpPr>
      <dsp:spPr>
        <a:xfrm>
          <a:off x="4827675" y="1235430"/>
          <a:ext cx="4394806" cy="227776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y volviéndose a Él, quienquiera que acepte por la fe las promesas de Dios, hallará perdón; jamás rechazará el Señor a un alma verdaderamente arrepentida.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4938866" y="1346621"/>
        <a:ext cx="4172424" cy="205538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0B4DF0-7777-449B-8BC5-128CB95E23DF}">
      <dsp:nvSpPr>
        <dsp:cNvPr id="0" name=""/>
        <dsp:cNvSpPr/>
      </dsp:nvSpPr>
      <dsp:spPr>
        <a:xfrm rot="10800000">
          <a:off x="2199" y="58237"/>
          <a:ext cx="5961575" cy="177947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Su actitud para con ellos es de amor, misericordia, compasión y profundo deseo de restaurarlos, Dios no se complace en la perdición del pecador…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447068" y="58237"/>
        <a:ext cx="5516706" cy="1779475"/>
      </dsp:txXfrm>
    </dsp:sp>
    <dsp:sp modelId="{A56FA087-F3E2-4A96-8037-C4ACABD84949}">
      <dsp:nvSpPr>
        <dsp:cNvPr id="0" name=""/>
        <dsp:cNvSpPr/>
      </dsp:nvSpPr>
      <dsp:spPr>
        <a:xfrm rot="10800000">
          <a:off x="2199" y="1878576"/>
          <a:ext cx="5961575" cy="177947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esta verdad queda ilustrada en la parábola del hijo pródigo, donde la actitud del padre representa el corazón de Dios hacia el pecador que se ha alejado…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447068" y="1878576"/>
        <a:ext cx="5516706" cy="1779475"/>
      </dsp:txXfrm>
    </dsp:sp>
    <dsp:sp modelId="{EEABFEA6-5D8E-4B4B-B2C9-30FF763E556A}">
      <dsp:nvSpPr>
        <dsp:cNvPr id="0" name=""/>
        <dsp:cNvSpPr/>
      </dsp:nvSpPr>
      <dsp:spPr>
        <a:xfrm rot="10800000">
          <a:off x="2199" y="3698916"/>
          <a:ext cx="5961575" cy="1779475"/>
        </a:xfrm>
        <a:prstGeom prst="homePlat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…</a:t>
          </a:r>
          <a:r>
            <a:rPr lang="es-ES" sz="2200" kern="1200" dirty="0">
              <a:latin typeface="Bw Modelica" panose="00000600000000000000" pitchFamily="50" charset="0"/>
            </a:rPr>
            <a:t>Él no espera que primero solucionemos nuestra vida y después volvamos; nos invita a regresar tal como estamos para que Él pueda restaurarnos.</a:t>
          </a:r>
          <a:endParaRPr lang="es-MX" sz="2200" kern="1200" dirty="0">
            <a:latin typeface="Bw Modelica" panose="00000600000000000000" pitchFamily="50" charset="0"/>
          </a:endParaRPr>
        </a:p>
      </dsp:txBody>
      <dsp:txXfrm rot="10800000">
        <a:off x="447068" y="3698916"/>
        <a:ext cx="5516706" cy="1779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5487-C7E3-4FE1-971D-D3D3D3BFE492}">
      <dsp:nvSpPr>
        <dsp:cNvPr id="0" name=""/>
        <dsp:cNvSpPr/>
      </dsp:nvSpPr>
      <dsp:spPr>
        <a:xfrm>
          <a:off x="0" y="1084790"/>
          <a:ext cx="6616182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0B6DB-72C8-471A-B3AD-CEEB43D31875}">
      <dsp:nvSpPr>
        <dsp:cNvPr id="0" name=""/>
        <dsp:cNvSpPr/>
      </dsp:nvSpPr>
      <dsp:spPr>
        <a:xfrm>
          <a:off x="237064" y="1480"/>
          <a:ext cx="6125023" cy="17032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53" tIns="0" rIns="175053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promesa es que Dios dará un corazón nuevo y un espíritu nuevo, quitando el corazón de piedra y colocando un corazón sensible a Él, esta transformación alcanza al ser entero…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20209" y="84625"/>
        <a:ext cx="5958733" cy="1536940"/>
      </dsp:txXfrm>
    </dsp:sp>
    <dsp:sp modelId="{D1B4FAF6-A660-46EC-9959-3E14F539CFFA}">
      <dsp:nvSpPr>
        <dsp:cNvPr id="0" name=""/>
        <dsp:cNvSpPr/>
      </dsp:nvSpPr>
      <dsp:spPr>
        <a:xfrm>
          <a:off x="0" y="3417742"/>
          <a:ext cx="6616182" cy="10584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4C96-DFCB-4910-983B-F0A25834C52C}">
      <dsp:nvSpPr>
        <dsp:cNvPr id="0" name=""/>
        <dsp:cNvSpPr/>
      </dsp:nvSpPr>
      <dsp:spPr>
        <a:xfrm>
          <a:off x="237064" y="2369990"/>
          <a:ext cx="6125023" cy="166767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053" tIns="0" rIns="175053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…Dios no desea únicamente que dejemos determinadas prácticas pecaminosas; desea que nuestra mente, voluntad, afectos y propósitos sean puestos bajo su dirección.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18473" y="2451399"/>
        <a:ext cx="5962205" cy="15048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716" y="174401"/>
          <a:ext cx="5563023" cy="206503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Humanamente, la orden de Dios parecía imposible, pues el hombre no podía caminar; sin embargo, el paralítico creyó la palabra de Cristo, actuó inmediatamente conforme a ella y fue sanado.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03523" y="275208"/>
        <a:ext cx="5361409" cy="1863422"/>
      </dsp:txXfrm>
    </dsp:sp>
    <dsp:sp modelId="{DE88F729-003C-480C-B2C6-A764B77E9997}">
      <dsp:nvSpPr>
        <dsp:cNvPr id="0" name=""/>
        <dsp:cNvSpPr/>
      </dsp:nvSpPr>
      <dsp:spPr>
        <a:xfrm>
          <a:off x="2716" y="2471178"/>
          <a:ext cx="5563023" cy="199375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>
              <a:latin typeface="Bw Modelica" panose="00000600000000000000" pitchFamily="50" charset="0"/>
            </a:rPr>
            <a:t>Asimismo nosotros, </a:t>
          </a:r>
          <a:r>
            <a:rPr lang="es-ES" sz="2200" kern="1200" dirty="0">
              <a:latin typeface="Bw Modelica" panose="00000600000000000000" pitchFamily="50" charset="0"/>
            </a:rPr>
            <a:t>incapaces de vivir una vida santa por nuestras propias fuerzas</a:t>
          </a:r>
          <a:r>
            <a:rPr lang="es-MX" sz="2200" kern="1200" dirty="0">
              <a:latin typeface="Bw Modelica" panose="00000600000000000000" pitchFamily="50" charset="0"/>
            </a:rPr>
            <a:t>, podemos recibir curación espiritual a través de Cristo, </a:t>
          </a:r>
          <a:r>
            <a:rPr lang="es-ES" sz="2200" kern="1200" dirty="0">
              <a:latin typeface="Bw Modelica" panose="00000600000000000000" pitchFamily="50" charset="0"/>
            </a:rPr>
            <a:t>creyendo en su Palabra, aceptando su invitación y actuando conforme a ella.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100043" y="2568505"/>
        <a:ext cx="5368369" cy="17990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9C00B-1080-498D-AA38-8944466F5BB1}">
      <dsp:nvSpPr>
        <dsp:cNvPr id="0" name=""/>
        <dsp:cNvSpPr/>
      </dsp:nvSpPr>
      <dsp:spPr>
        <a:xfrm>
          <a:off x="0" y="0"/>
          <a:ext cx="5605366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Dios promete restaurar lo que el pecado ha dañado, sanar la rebelión y comenzar una nueva vida en Cristo…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47529" y="47529"/>
        <a:ext cx="3854292" cy="1527691"/>
      </dsp:txXfrm>
    </dsp:sp>
    <dsp:sp modelId="{CD2204B1-4CB1-4FC1-9E79-21A47D8C9F5C}">
      <dsp:nvSpPr>
        <dsp:cNvPr id="0" name=""/>
        <dsp:cNvSpPr/>
      </dsp:nvSpPr>
      <dsp:spPr>
        <a:xfrm>
          <a:off x="494591" y="1893208"/>
          <a:ext cx="5605366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…a fin de esto, el pecador debe humillarse, confesar sus pecados, apartarse de ellos, entregarse a Dios…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42120" y="1940737"/>
        <a:ext cx="3960930" cy="1527691"/>
      </dsp:txXfrm>
    </dsp:sp>
    <dsp:sp modelId="{A72BF02B-541D-40D1-881F-26D18DE29F7B}">
      <dsp:nvSpPr>
        <dsp:cNvPr id="0" name=""/>
        <dsp:cNvSpPr/>
      </dsp:nvSpPr>
      <dsp:spPr>
        <a:xfrm>
          <a:off x="989182" y="3786416"/>
          <a:ext cx="5605366" cy="162274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…y creer en su promesa, no dependiendo de lo que siente, sino confiando en que Dios cumplirá su Palabra.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1036711" y="3833945"/>
        <a:ext cx="3960930" cy="1527691"/>
      </dsp:txXfrm>
    </dsp:sp>
    <dsp:sp modelId="{3C610002-23B7-4526-A973-371B9D95D19C}">
      <dsp:nvSpPr>
        <dsp:cNvPr id="0" name=""/>
        <dsp:cNvSpPr/>
      </dsp:nvSpPr>
      <dsp:spPr>
        <a:xfrm>
          <a:off x="4550579" y="1230585"/>
          <a:ext cx="1054787" cy="10547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4787906" y="1230585"/>
        <a:ext cx="580133" cy="793727"/>
      </dsp:txXfrm>
    </dsp:sp>
    <dsp:sp modelId="{C52922A9-7F25-4E52-95A2-F8B70A77EC23}">
      <dsp:nvSpPr>
        <dsp:cNvPr id="0" name=""/>
        <dsp:cNvSpPr/>
      </dsp:nvSpPr>
      <dsp:spPr>
        <a:xfrm>
          <a:off x="5045170" y="3112975"/>
          <a:ext cx="1054787" cy="1054787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5282497" y="3112975"/>
        <a:ext cx="580133" cy="7937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923" y="55282"/>
          <a:ext cx="5986390" cy="129024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Los pecados pasados, al ser confesados y abandonados, son perdonados por Dios mediante el sacrificio de Cristo…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5907" y="118266"/>
        <a:ext cx="5860422" cy="1164273"/>
      </dsp:txXfrm>
    </dsp:sp>
    <dsp:sp modelId="{9D041828-6AD9-46A5-9720-92B6CDC6F09B}">
      <dsp:nvSpPr>
        <dsp:cNvPr id="0" name=""/>
        <dsp:cNvSpPr/>
      </dsp:nvSpPr>
      <dsp:spPr>
        <a:xfrm>
          <a:off x="2923" y="1566675"/>
          <a:ext cx="5986390" cy="13047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…el pecador es justificado gratuitamente por la gracia, reconciliado con Dios y recibe paz por medio de la fe en Jesús, entonces…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6613" y="1630365"/>
        <a:ext cx="5859010" cy="1177325"/>
      </dsp:txXfrm>
    </dsp:sp>
    <dsp:sp modelId="{EBB866DD-D083-4ED5-84F5-2F33000EBA59}">
      <dsp:nvSpPr>
        <dsp:cNvPr id="0" name=""/>
        <dsp:cNvSpPr/>
      </dsp:nvSpPr>
      <dsp:spPr>
        <a:xfrm>
          <a:off x="2923" y="3092532"/>
          <a:ext cx="5986390" cy="1279538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>
              <a:latin typeface="Bw Modelica" panose="00000600000000000000" pitchFamily="50" charset="0"/>
            </a:rPr>
            <a:t>…el creyente puede presentarse delante de Dios sin confusión ni remordimiento, no porque jamás haya pecado, sino porque ha acudido a Cristo y ha recibido su perdón.</a:t>
          </a:r>
          <a:endParaRPr lang="es-EC" sz="2100" kern="1200" dirty="0">
            <a:latin typeface="Bw Modelica" panose="00000600000000000000" pitchFamily="50" charset="0"/>
          </a:endParaRPr>
        </a:p>
      </dsp:txBody>
      <dsp:txXfrm>
        <a:off x="65385" y="3154994"/>
        <a:ext cx="5861466" cy="11546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E3A42-CBDD-450C-AB7A-D66CC1CDAB03}">
      <dsp:nvSpPr>
        <dsp:cNvPr id="0" name=""/>
        <dsp:cNvSpPr/>
      </dsp:nvSpPr>
      <dsp:spPr>
        <a:xfrm>
          <a:off x="0" y="2612441"/>
          <a:ext cx="6015061" cy="171404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…su conciencia puede quedar libre de culpa y puede permanecer ante Dios sin vergüenza ni remordimiento; es acepto en el Amado, no por sus propios méritos, sino por Cristo, su Sustituto.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0" y="2612441"/>
        <a:ext cx="6015061" cy="1714044"/>
      </dsp:txXfrm>
    </dsp:sp>
    <dsp:sp modelId="{466A8529-E4BF-40EF-BDB5-B4E6E6983D23}">
      <dsp:nvSpPr>
        <dsp:cNvPr id="0" name=""/>
        <dsp:cNvSpPr/>
      </dsp:nvSpPr>
      <dsp:spPr>
        <a:xfrm rot="10800000">
          <a:off x="0" y="1951"/>
          <a:ext cx="6015061" cy="2636200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condición del creyente que está en Cristo Jesús es que no hay condenación para él; al entregarse completamente a Dios y confiar en Cristo, sus pecados son limpiados por la sangre del Salvador…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 rot="10800000">
        <a:off x="0" y="1951"/>
        <a:ext cx="6015061" cy="17129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935E5-4E2D-48D1-8539-785941FF93E5}">
      <dsp:nvSpPr>
        <dsp:cNvPr id="0" name=""/>
        <dsp:cNvSpPr/>
      </dsp:nvSpPr>
      <dsp:spPr>
        <a:xfrm>
          <a:off x="8179" y="0"/>
          <a:ext cx="4980041" cy="171766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Deben reconocer que ya no se pertenecen a sí mismos, porque fueron comprados por precio, por la preciosa sangre de Cristo.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58488" y="50309"/>
        <a:ext cx="4879423" cy="1617050"/>
      </dsp:txXfrm>
    </dsp:sp>
    <dsp:sp modelId="{09223F5F-A764-429F-B56D-BAFC988B9E27}">
      <dsp:nvSpPr>
        <dsp:cNvPr id="0" name=""/>
        <dsp:cNvSpPr/>
      </dsp:nvSpPr>
      <dsp:spPr>
        <a:xfrm>
          <a:off x="5486224" y="241308"/>
          <a:ext cx="1055768" cy="12350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200" kern="1200">
            <a:latin typeface="Bw Modelica" panose="00000600000000000000" pitchFamily="50" charset="0"/>
          </a:endParaRPr>
        </a:p>
      </dsp:txBody>
      <dsp:txXfrm>
        <a:off x="5486224" y="488318"/>
        <a:ext cx="739038" cy="741030"/>
      </dsp:txXfrm>
    </dsp:sp>
    <dsp:sp modelId="{C7C84BDB-E621-46E1-A6D9-AE5B528117F2}">
      <dsp:nvSpPr>
        <dsp:cNvPr id="0" name=""/>
        <dsp:cNvSpPr/>
      </dsp:nvSpPr>
      <dsp:spPr>
        <a:xfrm>
          <a:off x="6980237" y="0"/>
          <a:ext cx="4980041" cy="171766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Por la fe en Jesús han llegado a ser hijos de Dios y han recibido una nueva vida espiritual; por ello, todo su ser debe ser entregado a Dios para glorificarlo.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7030546" y="50309"/>
        <a:ext cx="4879423" cy="16170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B979D6-9A95-4334-8192-27D4B6821665}">
      <dsp:nvSpPr>
        <dsp:cNvPr id="0" name=""/>
        <dsp:cNvSpPr/>
      </dsp:nvSpPr>
      <dsp:spPr>
        <a:xfrm>
          <a:off x="2966" y="169613"/>
          <a:ext cx="6074566" cy="203476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El creyente no debe recibir a Cristo y después intentar vivir independientemente de Él; así como necesitó de Cristo para comenzar su vida cristiana, necesita de Cristo cada día para continuarla y crecer espiritualmente…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2966" y="169613"/>
        <a:ext cx="6074566" cy="2034763"/>
      </dsp:txXfrm>
    </dsp:sp>
    <dsp:sp modelId="{DE88F729-003C-480C-B2C6-A764B77E9997}">
      <dsp:nvSpPr>
        <dsp:cNvPr id="0" name=""/>
        <dsp:cNvSpPr/>
      </dsp:nvSpPr>
      <dsp:spPr>
        <a:xfrm>
          <a:off x="2966" y="2432719"/>
          <a:ext cx="6074566" cy="196452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…el creyente puede enfrentar tentaciones, debilidades y momentos de desánimo, pero no debe separarse de Cristo ni volver atrás, debe pedir a Dios su Espíritu y confiar en su gracia para enfrentar las tentaciones y vencer el mal.</a:t>
          </a:r>
          <a:endParaRPr lang="es-MX" sz="2200" kern="1200" dirty="0">
            <a:latin typeface="Bw Modelica" panose="00000600000000000000" pitchFamily="50" charset="0"/>
          </a:endParaRPr>
        </a:p>
      </dsp:txBody>
      <dsp:txXfrm>
        <a:off x="2966" y="2432719"/>
        <a:ext cx="6074566" cy="19645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59452-3E4E-4911-B4E9-F18C94C758E9}">
      <dsp:nvSpPr>
        <dsp:cNvPr id="0" name=""/>
        <dsp:cNvSpPr/>
      </dsp:nvSpPr>
      <dsp:spPr>
        <a:xfrm rot="5400000">
          <a:off x="766976" y="359902"/>
          <a:ext cx="2306370" cy="3837749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4457E-FDEF-4EE1-BDB1-A88B3E911D0B}">
      <dsp:nvSpPr>
        <dsp:cNvPr id="0" name=""/>
        <dsp:cNvSpPr/>
      </dsp:nvSpPr>
      <dsp:spPr>
        <a:xfrm>
          <a:off x="343545" y="1506562"/>
          <a:ext cx="3713475" cy="3037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La provisión de Dios para esos momentos es Jesucristo como nuestro Abogado ante el Padre; Él continúa ministrando en nuestro favor…</a:t>
          </a:r>
          <a:endParaRPr lang="es-EC" sz="2200" kern="1200" dirty="0">
            <a:latin typeface="Bw Modelica" panose="00000600000000000000" pitchFamily="50" charset="0"/>
          </a:endParaRPr>
        </a:p>
      </dsp:txBody>
      <dsp:txXfrm>
        <a:off x="343545" y="1506562"/>
        <a:ext cx="3713475" cy="3037049"/>
      </dsp:txXfrm>
    </dsp:sp>
    <dsp:sp modelId="{769E974F-B184-4F01-83DD-E104F6EFE4EC}">
      <dsp:nvSpPr>
        <dsp:cNvPr id="0" name=""/>
        <dsp:cNvSpPr/>
      </dsp:nvSpPr>
      <dsp:spPr>
        <a:xfrm>
          <a:off x="3193003" y="77363"/>
          <a:ext cx="653724" cy="653724"/>
        </a:xfrm>
        <a:prstGeom prst="triangle">
          <a:avLst>
            <a:gd name="adj" fmla="val 1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BFB850-2654-4B87-88FA-AE4876EFC56A}">
      <dsp:nvSpPr>
        <dsp:cNvPr id="0" name=""/>
        <dsp:cNvSpPr/>
      </dsp:nvSpPr>
      <dsp:spPr>
        <a:xfrm rot="5400000">
          <a:off x="5132864" y="-689665"/>
          <a:ext cx="2306370" cy="3837749"/>
        </a:xfrm>
        <a:prstGeom prst="corner">
          <a:avLst>
            <a:gd name="adj1" fmla="val 16120"/>
            <a:gd name="adj2" fmla="val 1611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93E65-E9E6-4B61-B541-9DE76CAB725F}">
      <dsp:nvSpPr>
        <dsp:cNvPr id="0" name=""/>
        <dsp:cNvSpPr/>
      </dsp:nvSpPr>
      <dsp:spPr>
        <a:xfrm>
          <a:off x="4747873" y="456994"/>
          <a:ext cx="3464741" cy="3037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200" kern="1200" dirty="0">
              <a:latin typeface="Bw Modelica" panose="00000600000000000000" pitchFamily="50" charset="0"/>
            </a:rPr>
            <a:t>…por eso, cuando el creyente cae, puede arrepentirse, confesar su pecado y acudir nuevamente a Cristo, quien intercede por él.</a:t>
          </a:r>
        </a:p>
      </dsp:txBody>
      <dsp:txXfrm>
        <a:off x="4747873" y="456994"/>
        <a:ext cx="3464741" cy="3037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4A7BB-0907-41D9-99A7-D35765228B78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E3600-437F-4CDD-92CE-E102E17D15B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401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3794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05588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058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4828E-A0F7-3FBD-7FBA-1E720F0DD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836A8B-8603-FD29-AE61-36E39752D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86E985F-9A7D-913E-3991-D7DAAAAAF5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85E137-B650-ECA2-BD4A-E275FA045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63691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60B8A-B495-8B06-AE3C-A3CA589C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E071F7-AD63-AE9C-8309-FF80427F9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BEDBC04-7EB6-B124-7C06-C65C4D20C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B490F2-8F2D-56DB-0441-667DC9878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58354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6180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41854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69367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19550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673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21403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97300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76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17591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64843-98FF-CD7F-63C8-6E107C32A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60BFF4C-0118-212E-DC20-663B8726B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F031111-0CA3-31A8-5D02-37FBEFB9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A4AD9D-D4AA-8BE2-E7AC-BE47DC08C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560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2102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5E3600-437F-4CDD-92CE-E102E17D15B7}" type="slidenum">
              <a:rPr lang="es-EC" smtClean="0"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6566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914298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4731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2013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8933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75850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5235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453127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0994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17117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06108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31666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B99C-21E8-4EC3-94AC-89B26B7F2FD4}" type="datetimeFigureOut">
              <a:rPr lang="es-EC" smtClean="0"/>
              <a:t>7/8/2026</a:t>
            </a:fld>
            <a:endParaRPr lang="es-EC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F5635-6004-4E10-9B4B-84423B34880E}" type="slidenum">
              <a:rPr lang="es-EC" smtClean="0"/>
              <a:t>‹Nº›</a:t>
            </a:fld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928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6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8.pn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9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6.pn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30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16.pn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31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16.png"/><Relationship Id="rId9" Type="http://schemas.microsoft.com/office/2007/relationships/diagramDrawing" Target="../diagrams/drawing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6.png"/><Relationship Id="rId9" Type="http://schemas.microsoft.com/office/2007/relationships/diagramDrawing" Target="../diagrams/drawing8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6.png"/><Relationship Id="rId9" Type="http://schemas.microsoft.com/office/2007/relationships/diagramDrawing" Target="../diagrams/drawing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35.jpe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16.png"/><Relationship Id="rId9" Type="http://schemas.microsoft.com/office/2007/relationships/diagramDrawing" Target="../diagrams/drawing1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image" Target="../media/image16.png"/><Relationship Id="rId9" Type="http://schemas.microsoft.com/office/2007/relationships/diagramDrawing" Target="../diagrams/drawing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6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7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6.png"/><Relationship Id="rId9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45">
            <a:extLst>
              <a:ext uri="{FF2B5EF4-FFF2-40B4-BE49-F238E27FC236}">
                <a16:creationId xmlns:a16="http://schemas.microsoft.com/office/drawing/2014/main" id="{1BA68FB9-4786-409A-87CC-5244AF6991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7661"/>
          <a:stretch/>
        </p:blipFill>
        <p:spPr>
          <a:xfrm>
            <a:off x="6329783" y="-2925"/>
            <a:ext cx="5922137" cy="685800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30C85E8-15B9-4BFE-BDA0-7FD428FF3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5956" y="9230287"/>
            <a:ext cx="1611585" cy="960505"/>
          </a:xfrm>
          <a:prstGeom prst="rect">
            <a:avLst/>
          </a:prstGeom>
        </p:spPr>
      </p:pic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9DC0231-7928-4C36-9FE6-0ABB9CC0927F}"/>
              </a:ext>
            </a:extLst>
          </p:cNvPr>
          <p:cNvCxnSpPr/>
          <p:nvPr/>
        </p:nvCxnSpPr>
        <p:spPr>
          <a:xfrm>
            <a:off x="298156" y="5472793"/>
            <a:ext cx="11696553" cy="0"/>
          </a:xfrm>
          <a:prstGeom prst="line">
            <a:avLst/>
          </a:prstGeom>
          <a:ln w="76200">
            <a:solidFill>
              <a:srgbClr val="0A24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4" name="Imagen 21523">
            <a:extLst>
              <a:ext uri="{FF2B5EF4-FFF2-40B4-BE49-F238E27FC236}">
                <a16:creationId xmlns:a16="http://schemas.microsoft.com/office/drawing/2014/main" id="{FE21020A-F2E3-459A-8F45-F29FA664A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3929" y="5723767"/>
            <a:ext cx="2304488" cy="1085182"/>
          </a:xfrm>
          <a:prstGeom prst="rect">
            <a:avLst/>
          </a:prstGeom>
        </p:spPr>
      </p:pic>
      <p:pic>
        <p:nvPicPr>
          <p:cNvPr id="21529" name="Imagen 21528">
            <a:extLst>
              <a:ext uri="{FF2B5EF4-FFF2-40B4-BE49-F238E27FC236}">
                <a16:creationId xmlns:a16="http://schemas.microsoft.com/office/drawing/2014/main" id="{B9D0FE8C-9E98-4F33-88F0-54086DAC68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74" y="3071949"/>
            <a:ext cx="3179824" cy="1757591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795181B1-9DC0-4632-9148-4034BB43747B}"/>
              </a:ext>
            </a:extLst>
          </p:cNvPr>
          <p:cNvGrpSpPr/>
          <p:nvPr/>
        </p:nvGrpSpPr>
        <p:grpSpPr>
          <a:xfrm>
            <a:off x="6769690" y="-1816386"/>
            <a:ext cx="4922481" cy="745030"/>
            <a:chOff x="7214326" y="4404362"/>
            <a:chExt cx="4922481" cy="745030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BDAD5A69-2DDD-4092-BE9C-F18FB57FC2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7917" t="30969" r="15544" b="37846"/>
            <a:stretch/>
          </p:blipFill>
          <p:spPr>
            <a:xfrm>
              <a:off x="7214326" y="4404362"/>
              <a:ext cx="4922481" cy="745030"/>
            </a:xfrm>
            <a:prstGeom prst="rect">
              <a:avLst/>
            </a:prstGeom>
          </p:spPr>
        </p:pic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0F14A6DE-8CEA-41EF-8976-E8672F6CDC1F}"/>
                </a:ext>
              </a:extLst>
            </p:cNvPr>
            <p:cNvCxnSpPr>
              <a:cxnSpLocks/>
            </p:cNvCxnSpPr>
            <p:nvPr/>
          </p:nvCxnSpPr>
          <p:spPr>
            <a:xfrm>
              <a:off x="7330440" y="5013960"/>
              <a:ext cx="1676400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F9F2F44E-6464-42C8-9E1A-AD9E5BE8BD54}"/>
                </a:ext>
              </a:extLst>
            </p:cNvPr>
            <p:cNvCxnSpPr>
              <a:cxnSpLocks/>
            </p:cNvCxnSpPr>
            <p:nvPr/>
          </p:nvCxnSpPr>
          <p:spPr>
            <a:xfrm>
              <a:off x="9333842" y="5013960"/>
              <a:ext cx="2660867" cy="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A8025D7C-4E25-9AB5-0B64-9F6A0E1CB24A}"/>
              </a:ext>
            </a:extLst>
          </p:cNvPr>
          <p:cNvGrpSpPr/>
          <p:nvPr/>
        </p:nvGrpSpPr>
        <p:grpSpPr>
          <a:xfrm>
            <a:off x="293354" y="5624395"/>
            <a:ext cx="1909731" cy="1025157"/>
            <a:chOff x="293354" y="5624395"/>
            <a:chExt cx="1909731" cy="1025157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013D7A6-4DDD-720E-C7B4-0D8EF8BDE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982" y="5624395"/>
              <a:ext cx="1551426" cy="626014"/>
            </a:xfrm>
            <a:prstGeom prst="rect">
              <a:avLst/>
            </a:prstGeom>
          </p:spPr>
        </p:pic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CDA87205-8907-E074-35C2-6B726B6B36FC}"/>
                </a:ext>
              </a:extLst>
            </p:cNvPr>
            <p:cNvSpPr txBox="1"/>
            <p:nvPr/>
          </p:nvSpPr>
          <p:spPr>
            <a:xfrm>
              <a:off x="293354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ASDMR 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7039808-63D2-1C04-EA7B-CEBDE614EE80}"/>
              </a:ext>
            </a:extLst>
          </p:cNvPr>
          <p:cNvGrpSpPr/>
          <p:nvPr/>
        </p:nvGrpSpPr>
        <p:grpSpPr>
          <a:xfrm>
            <a:off x="2318198" y="5551323"/>
            <a:ext cx="1909731" cy="1098229"/>
            <a:chOff x="2318198" y="5551323"/>
            <a:chExt cx="1909731" cy="1098229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18B0AA89-F6BF-4ADC-2F43-89F0EE28E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973" y="5551323"/>
              <a:ext cx="767390" cy="772157"/>
            </a:xfrm>
            <a:prstGeom prst="rect">
              <a:avLst/>
            </a:prstGeom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6B043F1E-CBE7-3399-2D21-867FB81D1FF8}"/>
                </a:ext>
              </a:extLst>
            </p:cNvPr>
            <p:cNvSpPr txBox="1"/>
            <p:nvPr/>
          </p:nvSpPr>
          <p:spPr>
            <a:xfrm>
              <a:off x="2318198" y="6280220"/>
              <a:ext cx="1909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rgbClr val="0A2560"/>
                  </a:solidFill>
                </a:rPr>
                <a:t>@asdmr.ecuador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18B1688F-8462-EFCA-522C-E86D896247EC}"/>
              </a:ext>
            </a:extLst>
          </p:cNvPr>
          <p:cNvGrpSpPr/>
          <p:nvPr/>
        </p:nvGrpSpPr>
        <p:grpSpPr>
          <a:xfrm>
            <a:off x="7255363" y="5551322"/>
            <a:ext cx="2084003" cy="1092993"/>
            <a:chOff x="7255363" y="5551322"/>
            <a:chExt cx="2084003" cy="1092993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C32652FD-0D86-45F1-A390-75AEFDAFCE7C}"/>
                </a:ext>
              </a:extLst>
            </p:cNvPr>
            <p:cNvSpPr txBox="1"/>
            <p:nvPr/>
          </p:nvSpPr>
          <p:spPr>
            <a:xfrm>
              <a:off x="7255363" y="6274983"/>
              <a:ext cx="20840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C" b="1" dirty="0">
                  <a:solidFill>
                    <a:srgbClr val="0A2560"/>
                  </a:solidFill>
                </a:rPr>
                <a:t>(+593) 99 583 8626</a:t>
              </a:r>
            </a:p>
          </p:txBody>
        </p:sp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7834A699-F61F-F958-007F-11D118CC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888" y="5551322"/>
              <a:ext cx="772158" cy="77215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AC3F3927-016A-BAFF-9DFC-BFC1518154FC}"/>
              </a:ext>
            </a:extLst>
          </p:cNvPr>
          <p:cNvGrpSpPr/>
          <p:nvPr/>
        </p:nvGrpSpPr>
        <p:grpSpPr>
          <a:xfrm>
            <a:off x="9441192" y="5694284"/>
            <a:ext cx="2707670" cy="1111817"/>
            <a:chOff x="9441192" y="5694284"/>
            <a:chExt cx="2707670" cy="1111817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5D697CC-74FC-86BB-D74C-FEC954FD882E}"/>
                </a:ext>
              </a:extLst>
            </p:cNvPr>
            <p:cNvSpPr txBox="1"/>
            <p:nvPr/>
          </p:nvSpPr>
          <p:spPr>
            <a:xfrm>
              <a:off x="9441192" y="6188013"/>
              <a:ext cx="24798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Conectados con Dios Ec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36D82ABF-33EC-C28A-7AE1-D975D346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42"/>
            <a:stretch/>
          </p:blipFill>
          <p:spPr>
            <a:xfrm>
              <a:off x="10064173" y="5694284"/>
              <a:ext cx="1485900" cy="520995"/>
            </a:xfrm>
            <a:prstGeom prst="rect">
              <a:avLst/>
            </a:prstGeom>
          </p:spPr>
        </p:pic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CAA332-AA0C-903F-A4DF-4727E8DFF61B}"/>
                </a:ext>
              </a:extLst>
            </p:cNvPr>
            <p:cNvSpPr txBox="1"/>
            <p:nvPr/>
          </p:nvSpPr>
          <p:spPr>
            <a:xfrm>
              <a:off x="9441192" y="6436769"/>
              <a:ext cx="27076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b="1" dirty="0">
                  <a:solidFill>
                    <a:srgbClr val="0A2560"/>
                  </a:solidFill>
                </a:rPr>
                <a:t>Unión Ecuatoriana ASDMR</a:t>
              </a:r>
              <a:endParaRPr lang="es-EC" b="1" dirty="0">
                <a:solidFill>
                  <a:srgbClr val="0A2560"/>
                </a:solidFill>
              </a:endParaRP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884D626B-50C1-9E4A-A39A-DD94766BF0E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95" t="10687" r="5265"/>
          <a:stretch/>
        </p:blipFill>
        <p:spPr>
          <a:xfrm>
            <a:off x="21569" y="340788"/>
            <a:ext cx="12148862" cy="514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3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A153987-FF1E-182E-8994-71D7A5F8B14E}"/>
              </a:ext>
            </a:extLst>
          </p:cNvPr>
          <p:cNvSpPr txBox="1"/>
          <p:nvPr/>
        </p:nvSpPr>
        <p:spPr>
          <a:xfrm>
            <a:off x="-20260" y="4632273"/>
            <a:ext cx="55086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se promete al pecador mediante Cristo?                                                   </a:t>
            </a:r>
            <a:endParaRPr lang="es-MX" sz="3200" b="1" dirty="0">
              <a:ln w="0"/>
              <a:effectLst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89636B61-AF73-576A-A18F-78E7CF7D6DB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7CA5EAC-4025-E610-D206-0717B81D8C4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20" name="Título 1">
              <a:extLst>
                <a:ext uri="{FF2B5EF4-FFF2-40B4-BE49-F238E27FC236}">
                  <a16:creationId xmlns:a16="http://schemas.microsoft.com/office/drawing/2014/main" id="{16E237C1-E5F0-EC1D-75DB-FC1698B00EC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Vida a través de Cristo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C4FEBDCB-76D8-4777-D67F-7B5D3EE2D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6AE3EB27-4D6B-F76B-48FE-DFA16F17718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23" name="Subtítulo 2">
              <a:extLst>
                <a:ext uri="{FF2B5EF4-FFF2-40B4-BE49-F238E27FC236}">
                  <a16:creationId xmlns:a16="http://schemas.microsoft.com/office/drawing/2014/main" id="{D3017B97-D482-1AA9-12F1-DFF49C9C06C7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9556C8BC-3311-578D-B14D-2E5D94295E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2492"/>
          <a:stretch/>
        </p:blipFill>
        <p:spPr>
          <a:xfrm>
            <a:off x="0" y="0"/>
            <a:ext cx="5404817" cy="4632273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5296B3BE-1713-D212-02D4-2F1716CB3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279298"/>
              </p:ext>
            </p:extLst>
          </p:nvPr>
        </p:nvGraphicFramePr>
        <p:xfrm>
          <a:off x="5474711" y="166765"/>
          <a:ext cx="6594549" cy="5409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673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99C00B-1080-498D-AA38-8944466F5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610002-23B7-4526-A973-371B9D95D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2204B1-4CB1-4FC1-9E79-21A47D8C9F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2922A9-7F25-4E52-95A2-F8B70A77E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2BF02B-541D-40D1-881F-26D18DE29F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50FEE0A-D30C-D859-F377-18039CB988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1" r="20402"/>
          <a:stretch/>
        </p:blipFill>
        <p:spPr>
          <a:xfrm>
            <a:off x="6488349" y="-28833"/>
            <a:ext cx="5703651" cy="467676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93520" y="4693419"/>
            <a:ext cx="119979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Cuando Jesús es aceptado como Salvador, ¿qué acontece con los pecados pasados?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634AF310-3462-69D6-75EC-1091390C0430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DFB52B49-D73B-448A-2CB2-2965A58CD47B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5" name="Título 1">
              <a:extLst>
                <a:ext uri="{FF2B5EF4-FFF2-40B4-BE49-F238E27FC236}">
                  <a16:creationId xmlns:a16="http://schemas.microsoft.com/office/drawing/2014/main" id="{DFBF7428-104C-B4B2-10CC-D4EC4F6EC61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370189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Aceptos en el amado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2BC79857-87A2-5D00-9223-5F255801B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0D4002F5-7524-2E76-DC66-724713A7E229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8" name="Subtítulo 2">
              <a:extLst>
                <a:ext uri="{FF2B5EF4-FFF2-40B4-BE49-F238E27FC236}">
                  <a16:creationId xmlns:a16="http://schemas.microsoft.com/office/drawing/2014/main" id="{F9242B28-4DB5-2A31-2A7F-FAB21C0A4F01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8F7477-374D-E2E9-CDAE-0AF1AE9964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971302"/>
              </p:ext>
            </p:extLst>
          </p:nvPr>
        </p:nvGraphicFramePr>
        <p:xfrm>
          <a:off x="252920" y="142418"/>
          <a:ext cx="5992238" cy="4427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71282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41828-6AD9-46A5-9720-92B6CDC6F0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BB866DD-D083-4ED5-84F5-2F33000EB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9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BE23D977-79F9-304D-DA55-8C9C094BE1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64"/>
          <a:stretch/>
        </p:blipFill>
        <p:spPr>
          <a:xfrm>
            <a:off x="0" y="0"/>
            <a:ext cx="1221226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93519" y="4658357"/>
            <a:ext cx="672511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Noto Sans ExtBd" panose="020B0902040504020204"/>
              </a:rPr>
              <a:t>¿Qué condición tiene el creyente ante Dios?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632D20-6D3D-9DFE-1F53-4AC4DF65D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27B1FB54-FBF4-F611-9F05-9E9F936B883D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07DDBDF8-C0B4-1DC2-5775-A0D1EC6927F2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005C6BA0-19DE-05DF-86BC-5F2AB6C2BEB3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Aceptos en el amado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90E19B4-EF88-6E86-06C7-A2D422305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C047FFA3-C51E-FB79-A2C1-79005119820E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64182747-8FD4-DE15-DC49-9EC2C587F7D0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16794615-ED23-39FC-2C4E-4C7AFD9B8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3940347"/>
              </p:ext>
            </p:extLst>
          </p:nvPr>
        </p:nvGraphicFramePr>
        <p:xfrm>
          <a:off x="298190" y="296311"/>
          <a:ext cx="6015061" cy="4328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2672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466A8529-E4BF-40EF-BDB5-B4E6E6983D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65EE3A42-CBDD-450C-AB7A-D66CC1CDA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7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1C01F41-4D0B-AD9E-2061-B4ACCD62C1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40" b="13616"/>
          <a:stretch/>
        </p:blipFill>
        <p:spPr>
          <a:xfrm>
            <a:off x="0" y="0"/>
            <a:ext cx="12192000" cy="378958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7B2C686-658D-FA1F-D695-7FDA23AA8129}"/>
              </a:ext>
            </a:extLst>
          </p:cNvPr>
          <p:cNvSpPr txBox="1"/>
          <p:nvPr/>
        </p:nvSpPr>
        <p:spPr>
          <a:xfrm>
            <a:off x="93518" y="141358"/>
            <a:ext cx="40796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oto Sans ExtBd" panose="020B0902040504020204"/>
              </a:rPr>
              <a:t>¿Qué cambio debe ser reconocido por todos los que han concertado este pacto con Dios?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5C72C0F-ABA5-9E38-F256-9A67823C1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B3F1027D-96B9-D239-F5AC-EEE2CE12544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CC266359-9DC2-C5D4-3DF3-671CCBF1E39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135AE249-2CD5-C726-ED29-64725FC3DEBF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7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Aceptos en el amado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FCF970ED-D97E-DE90-84ED-C938D0DA1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EA06B0AC-64E5-3836-F6F7-42342456EBB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26E17319-6E46-A8E0-AD17-C19CAC96CC23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395033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Martes</a:t>
              </a:r>
            </a:p>
          </p:txBody>
        </p:sp>
      </p:grp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5B23EEB5-B9A8-A92A-B625-12A74F2F9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609696"/>
              </p:ext>
            </p:extLst>
          </p:nvPr>
        </p:nvGraphicFramePr>
        <p:xfrm>
          <a:off x="93518" y="3956353"/>
          <a:ext cx="11968458" cy="1717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5943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C1935E5-4E2D-48D1-8539-785941FF93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9223F5F-A764-429F-B56D-BAFC988B9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C84BDB-E621-46E1-A6D9-AE5B528117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7C92A-68AD-CE15-48DC-18B4BC78B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A373766-F3CC-78BD-D129-ABE190091E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188"/>
          <a:stretch/>
        </p:blipFill>
        <p:spPr>
          <a:xfrm>
            <a:off x="-1" y="-1"/>
            <a:ext cx="5617869" cy="582465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CDCF2F-414F-BC78-C488-A807E06D3702}"/>
              </a:ext>
            </a:extLst>
          </p:cNvPr>
          <p:cNvSpPr txBox="1"/>
          <p:nvPr/>
        </p:nvSpPr>
        <p:spPr>
          <a:xfrm>
            <a:off x="5638127" y="4691962"/>
            <a:ext cx="64238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¿Cómo se espera que se conduzca el creyente?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67C61B-F23C-A364-2CB4-40822A9DD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1C1FD86-480E-CF5A-F7EB-A4927477DEDE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BBB07CB-E602-2E6B-0602-CDE8A5A7AF83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5B4E8887-0994-5DD5-C5DF-788670571CD7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Caminando con Cristo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FAA40A8-BF7F-BF1E-04A0-32BE44CF5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704BAB93-AFA8-01DC-836E-EA7F9A2D02A2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CE71C787-F819-F6AF-61F0-6C4597E40B7F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520472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397F2DF6-9C43-0D86-8644-7973C6E30A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15172"/>
              </p:ext>
            </p:extLst>
          </p:nvPr>
        </p:nvGraphicFramePr>
        <p:xfrm>
          <a:off x="5826869" y="166765"/>
          <a:ext cx="6080500" cy="4566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750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3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5F06A-D17B-F3CB-AA44-38A9597CE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D44BF05-1B5A-BFC7-DAEA-E6F0F61D4CF9}"/>
              </a:ext>
            </a:extLst>
          </p:cNvPr>
          <p:cNvSpPr txBox="1"/>
          <p:nvPr/>
        </p:nvSpPr>
        <p:spPr>
          <a:xfrm>
            <a:off x="74839" y="4668959"/>
            <a:ext cx="120220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provisión hay para los errores cometidos en el proceso de aprendizaje?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A6219C5-7917-BDE9-2E00-CEAEC7741F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950E934C-D216-8916-64BF-D7144BA30CB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70A970CB-E0EE-5E77-987A-D2A8008ABE8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8" name="Título 1">
              <a:extLst>
                <a:ext uri="{FF2B5EF4-FFF2-40B4-BE49-F238E27FC236}">
                  <a16:creationId xmlns:a16="http://schemas.microsoft.com/office/drawing/2014/main" id="{B40BCF7F-4FB6-DC3D-8C5C-0E110DF3D0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57338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Caminando con Cristo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1D57D069-BA10-C6E6-B4A3-AEE13F958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33BB2358-BBFB-F8C9-D612-9A321EF7EBFB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E9DAEE24-8920-13E4-1416-00A57FD0EA82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421081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EADF3BE-02DF-14B5-9961-A6319404DC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691518"/>
              </p:ext>
            </p:extLst>
          </p:nvPr>
        </p:nvGraphicFramePr>
        <p:xfrm>
          <a:off x="307527" y="296311"/>
          <a:ext cx="8213903" cy="4619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10BD2207-2474-D55A-695F-4C3DFBDA59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3546" y="0"/>
            <a:ext cx="3578454" cy="4659479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A70D51B-3F27-1E29-D82E-2316BF253FD8}"/>
              </a:ext>
            </a:extLst>
          </p:cNvPr>
          <p:cNvSpPr txBox="1"/>
          <p:nvPr/>
        </p:nvSpPr>
        <p:spPr>
          <a:xfrm>
            <a:off x="8613546" y="3906898"/>
            <a:ext cx="3578454" cy="7386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400" dirty="0">
                <a:latin typeface="Bw Modelica" panose="00000600000000000000" pitchFamily="50" charset="0"/>
              </a:rPr>
              <a:t>La gracia de Cristo nunca debe convertirse en una excusa para pecar deliberadamente.</a:t>
            </a:r>
            <a:endParaRPr lang="es-EC" sz="1400" dirty="0"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259452-3E4E-4911-B4E9-F18C94C758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9E974F-B184-4F01-83DD-E104F6EFE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D4457E-FDEF-4EE1-BDB1-A88B3E911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BFB850-2654-4B87-88FA-AE4876EFC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D93E65-E9E6-4B61-B541-9DE76CAB72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4" grpId="0">
        <p:bldSub>
          <a:bldDgm bld="one"/>
        </p:bldSub>
      </p:bldGraphic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Doce sugerencias prácticas para la lectura bíblica">
            <a:extLst>
              <a:ext uri="{FF2B5EF4-FFF2-40B4-BE49-F238E27FC236}">
                <a16:creationId xmlns:a16="http://schemas.microsoft.com/office/drawing/2014/main" id="{B46769FD-4BAD-E7FF-7E6F-FA9AC9919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/>
          <a:stretch/>
        </p:blipFill>
        <p:spPr bwMode="auto">
          <a:xfrm>
            <a:off x="0" y="1092054"/>
            <a:ext cx="6614938" cy="467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28921" y="67671"/>
            <a:ext cx="63072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Explica cómo somos fortalecidos en este camino 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Caminando con Cristo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Miércoles</a:t>
              </a:r>
            </a:p>
          </p:txBody>
        </p:sp>
      </p:grp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D4EEB340-B56E-DC67-877E-CD453C0D04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686102"/>
              </p:ext>
            </p:extLst>
          </p:nvPr>
        </p:nvGraphicFramePr>
        <p:xfrm>
          <a:off x="6760724" y="320071"/>
          <a:ext cx="5301252" cy="513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4470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32DEFA-9019-453D-8AA6-6FAEF702C6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2605EA-703D-4B21-8254-662F7C3C6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875F41A-56AD-423C-BAFF-48240EEFD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3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vista Amigo del Hogar: El perdón de Dios">
            <a:extLst>
              <a:ext uri="{FF2B5EF4-FFF2-40B4-BE49-F238E27FC236}">
                <a16:creationId xmlns:a16="http://schemas.microsoft.com/office/drawing/2014/main" id="{9F11AFFE-CFB7-5CE8-B1C1-D4A6170BE7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7" r="58935"/>
          <a:stretch/>
        </p:blipFill>
        <p:spPr bwMode="auto">
          <a:xfrm>
            <a:off x="9485776" y="840267"/>
            <a:ext cx="2706224" cy="493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93516" y="161036"/>
            <a:ext cx="119684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¿Cuáles son las condiciones para ser aceptado por Dios?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El amor redentor del Padre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841FC8B-D270-C4D1-96A6-A6DAFE0D24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2190143"/>
              </p:ext>
            </p:extLst>
          </p:nvPr>
        </p:nvGraphicFramePr>
        <p:xfrm>
          <a:off x="93515" y="912576"/>
          <a:ext cx="9225584" cy="4748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6524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42F382-AA36-4775-9D98-29EB32F5D3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BEB2F3E-5414-45C4-BB95-47CFFED77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9CEAF2-3B3E-4B26-BEDB-7F20096039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1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AB319A6-D7D6-701D-3ED4-E8C4B552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5929"/>
          <a:stretch/>
        </p:blipFill>
        <p:spPr>
          <a:xfrm>
            <a:off x="0" y="1992167"/>
            <a:ext cx="6441299" cy="383087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3F77AFD-C31C-0885-8834-8CE3F3865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4EF2989-0A9A-281E-0523-3F43A5039A60}"/>
              </a:ext>
            </a:extLst>
          </p:cNvPr>
          <p:cNvSpPr txBox="1"/>
          <p:nvPr/>
        </p:nvSpPr>
        <p:spPr>
          <a:xfrm>
            <a:off x="28779" y="-2554"/>
            <a:ext cx="630392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435100" algn="l"/>
                <a:tab pos="3771900" algn="l"/>
              </a:tabLst>
            </a:pPr>
            <a:r>
              <a:rPr lang="es-ES" sz="3200" dirty="0">
                <a:latin typeface="Noto Sans ExtBd" panose="020B0902040504020204" pitchFamily="34"/>
                <a:ea typeface="Noto Sans ExtBd" panose="020B0902040504020204" pitchFamily="34"/>
                <a:cs typeface="Noto Sans ExtBd" panose="020B0902040504020204" pitchFamily="34"/>
              </a:rPr>
              <a:t>¿Cuál es la verdadera actitud de nuestro Padre celestial para con todos aquellos que se han descarriado?</a:t>
            </a:r>
            <a:endParaRPr lang="es-EC" sz="3200" dirty="0">
              <a:ln w="0"/>
              <a:effectLst/>
              <a:latin typeface="Noto Sans ExtBd" panose="020B0902040504020204" pitchFamily="3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843FE2C-E3BE-C134-DD4A-C410C7FF31C4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446C362-5C7E-5753-8BAC-6AE6B39A7F6E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C945902F-8E2A-E1ED-C879-F5DFA92771A0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El amor redentor del Padre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887822E2-D496-09A8-0ADF-B890386D5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4" name="Flecha: pentágono 13">
              <a:extLst>
                <a:ext uri="{FF2B5EF4-FFF2-40B4-BE49-F238E27FC236}">
                  <a16:creationId xmlns:a16="http://schemas.microsoft.com/office/drawing/2014/main" id="{36A1AD79-E437-99BF-1A7B-F15C5E972B8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DE6369E5-90F7-6312-024F-5E59EEE2F6DA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231130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Jueves</a:t>
              </a:r>
            </a:p>
          </p:txBody>
        </p:sp>
      </p:grp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5B54CF47-455A-B625-11F3-FC1D8C288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9124912"/>
              </p:ext>
            </p:extLst>
          </p:nvPr>
        </p:nvGraphicFramePr>
        <p:xfrm>
          <a:off x="6096000" y="187842"/>
          <a:ext cx="5965975" cy="5536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4829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8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ángulo: esquinas superiores redondeadas 25"/>
          <p:cNvSpPr/>
          <p:nvPr/>
        </p:nvSpPr>
        <p:spPr>
          <a:xfrm>
            <a:off x="9798624" y="380972"/>
            <a:ext cx="2334324" cy="5345450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El amor redentor del Padre se revela en su deseo constante de salvar, perdonar y restaurar al pecador que se ha apartado de Él; mediante Cristo nos ofrece perdón, esperanza y una nueva oportunidad.</a:t>
            </a:r>
          </a:p>
        </p:txBody>
      </p:sp>
      <p:sp>
        <p:nvSpPr>
          <p:cNvPr id="22" name="Rectángulo: esquinas superiores redondeadas 21"/>
          <p:cNvSpPr/>
          <p:nvPr/>
        </p:nvSpPr>
        <p:spPr>
          <a:xfrm>
            <a:off x="37410" y="381783"/>
            <a:ext cx="2414922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El perdón y la paz son dones que Dios ofrece gratuitamente mediante Cristo; cuando reconocemos nuestro pecado, lo confesamos, y nos arrepentimos, podemos recibir la certeza de que somos perdonados, y reconciliados con Dios.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163A991-6D6E-408B-A9AE-030EB9CC6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239" t="24530" r="8151" b="15233"/>
          <a:stretch/>
        </p:blipFill>
        <p:spPr>
          <a:xfrm>
            <a:off x="57672" y="-485"/>
            <a:ext cx="396628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EB28050-36EC-44F3-A4D1-0E62703322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283" r="3992" b="11085"/>
          <a:stretch/>
        </p:blipFill>
        <p:spPr>
          <a:xfrm>
            <a:off x="9632584" y="-37104"/>
            <a:ext cx="550196" cy="674323"/>
          </a:xfrm>
          <a:prstGeom prst="rect">
            <a:avLst/>
          </a:prstGeom>
        </p:spPr>
      </p:pic>
      <p:sp>
        <p:nvSpPr>
          <p:cNvPr id="20" name="Rectángulo: esquinas superiores redondeadas 19">
            <a:extLst>
              <a:ext uri="{FF2B5EF4-FFF2-40B4-BE49-F238E27FC236}">
                <a16:creationId xmlns:a16="http://schemas.microsoft.com/office/drawing/2014/main" id="{A6EE38D9-0B38-43AB-A969-BB8536421FBA}"/>
              </a:ext>
            </a:extLst>
          </p:cNvPr>
          <p:cNvSpPr/>
          <p:nvPr/>
        </p:nvSpPr>
        <p:spPr>
          <a:xfrm>
            <a:off x="2502043" y="381783"/>
            <a:ext cx="2450525" cy="5344639"/>
          </a:xfrm>
          <a:prstGeom prst="round2SameRect">
            <a:avLst/>
          </a:prstGeom>
          <a:solidFill>
            <a:srgbClr val="D8DEC4">
              <a:alpha val="49804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Por nuestras propias fuerzas somos incapaces de vencer el pecado y vivir en armonía con Dios, pero al entregarnos a Jesús, recibimos una nueva vida, perdón, fortaleza y el poder del Espíritu Santo para caminar diariamente en obediencia.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4017FD-D3A6-44A1-95DF-EEBF18D05C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617" r="29360" b="12577"/>
          <a:stretch/>
        </p:blipFill>
        <p:spPr>
          <a:xfrm>
            <a:off x="2393376" y="6224"/>
            <a:ext cx="521095" cy="598715"/>
          </a:xfrm>
          <a:prstGeom prst="rect">
            <a:avLst/>
          </a:prstGeom>
        </p:spPr>
      </p:pic>
      <p:sp>
        <p:nvSpPr>
          <p:cNvPr id="24" name="Rectángulo: esquinas superiores redondeadas 23"/>
          <p:cNvSpPr/>
          <p:nvPr/>
        </p:nvSpPr>
        <p:spPr>
          <a:xfrm>
            <a:off x="5002279" y="381783"/>
            <a:ext cx="2334323" cy="534463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Ser “aceptos en el Amado” significa que, al estar unidos a Cristo por la fe, Dios nos recibe y nos considera sus hijos, no por nuestros propios méritos, sino por la justicia y los méritos de Jesús.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0CCDE86-9C52-431D-857B-13A37D22E9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439" r="396" b="13325"/>
          <a:stretch/>
        </p:blipFill>
        <p:spPr>
          <a:xfrm>
            <a:off x="4799276" y="-486"/>
            <a:ext cx="570800" cy="609601"/>
          </a:xfrm>
          <a:prstGeom prst="rect">
            <a:avLst/>
          </a:prstGeom>
        </p:spPr>
      </p:pic>
      <p:sp>
        <p:nvSpPr>
          <p:cNvPr id="25" name="Rectángulo: esquinas superiores redondeadas 24"/>
          <p:cNvSpPr/>
          <p:nvPr/>
        </p:nvSpPr>
        <p:spPr>
          <a:xfrm>
            <a:off x="7386314" y="381783"/>
            <a:ext cx="2371288" cy="5345449"/>
          </a:xfrm>
          <a:prstGeom prst="round2SameRect">
            <a:avLst/>
          </a:prstGeom>
          <a:solidFill>
            <a:srgbClr val="D8DEC4">
              <a:alpha val="50000"/>
            </a:srgb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Eras Demi ITC" panose="020B0805030504020804" pitchFamily="34" charset="0"/>
              </a:rPr>
              <a:t>Caminar con Cristo implica permanecer cada día unidos a Él, depender de su gracia y permitir que el Espíritu Santo dirija nuestros pensamientos, decisiones y acciones, a fin de ser transformados y vivir conforme a la voluntad de Dios.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452A1F-0CC6-4530-B84E-18AA030ECD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4349" r="396" b="15415"/>
          <a:stretch/>
        </p:blipFill>
        <p:spPr>
          <a:xfrm>
            <a:off x="7215930" y="-486"/>
            <a:ext cx="570800" cy="6096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20E69A3-309C-764C-0104-3B9CE23F7E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70AC2652-3E00-C4B9-DF1D-D3485B944227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60E05CE-B009-8902-92D1-F3C2974CC137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6" name="Título 1">
              <a:extLst>
                <a:ext uri="{FF2B5EF4-FFF2-40B4-BE49-F238E27FC236}">
                  <a16:creationId xmlns:a16="http://schemas.microsoft.com/office/drawing/2014/main" id="{017C7A12-1F96-D5FF-28B1-AD8FC94C7B2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473391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Afirmo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3A9311EC-F775-544D-F64C-005804155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3" name="Flecha: pentágono 12">
              <a:extLst>
                <a:ext uri="{FF2B5EF4-FFF2-40B4-BE49-F238E27FC236}">
                  <a16:creationId xmlns:a16="http://schemas.microsoft.com/office/drawing/2014/main" id="{84B18080-35AC-21EC-1FB0-9464184B7853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DDB19AA7-577C-57F6-8FE2-5561610BB7BD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Resumen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293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2" grpId="0" animBg="1"/>
      <p:bldP spid="20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11">
            <a:extLst>
              <a:ext uri="{FF2B5EF4-FFF2-40B4-BE49-F238E27FC236}">
                <a16:creationId xmlns:a16="http://schemas.microsoft.com/office/drawing/2014/main" id="{FBA408B6-7810-4203-94E9-9E05FB251E3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244760" y="1485672"/>
            <a:ext cx="2581275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9" name="Freeform 13">
            <a:extLst>
              <a:ext uri="{FF2B5EF4-FFF2-40B4-BE49-F238E27FC236}">
                <a16:creationId xmlns:a16="http://schemas.microsoft.com/office/drawing/2014/main" id="{831C6D3D-4C48-43FF-B595-B9F1B103D34D}"/>
              </a:ext>
            </a:extLst>
          </p:cNvPr>
          <p:cNvSpPr>
            <a:spLocks/>
          </p:cNvSpPr>
          <p:nvPr/>
        </p:nvSpPr>
        <p:spPr bwMode="auto">
          <a:xfrm>
            <a:off x="1295560" y="2241322"/>
            <a:ext cx="1847850" cy="893763"/>
          </a:xfrm>
          <a:custGeom>
            <a:avLst/>
            <a:gdLst>
              <a:gd name="T0" fmla="*/ 777 w 1130"/>
              <a:gd name="T1" fmla="*/ 373 h 546"/>
              <a:gd name="T2" fmla="*/ 19 w 1130"/>
              <a:gd name="T3" fmla="*/ 8 h 546"/>
              <a:gd name="T4" fmla="*/ 0 w 1130"/>
              <a:gd name="T5" fmla="*/ 14 h 546"/>
              <a:gd name="T6" fmla="*/ 0 w 1130"/>
              <a:gd name="T7" fmla="*/ 16 h 546"/>
              <a:gd name="T8" fmla="*/ 784 w 1130"/>
              <a:gd name="T9" fmla="*/ 510 h 546"/>
              <a:gd name="T10" fmla="*/ 786 w 1130"/>
              <a:gd name="T11" fmla="*/ 510 h 546"/>
              <a:gd name="T12" fmla="*/ 790 w 1130"/>
              <a:gd name="T13" fmla="*/ 511 h 546"/>
              <a:gd name="T14" fmla="*/ 795 w 1130"/>
              <a:gd name="T15" fmla="*/ 510 h 546"/>
              <a:gd name="T16" fmla="*/ 833 w 1130"/>
              <a:gd name="T17" fmla="*/ 499 h 546"/>
              <a:gd name="T18" fmla="*/ 891 w 1130"/>
              <a:gd name="T19" fmla="*/ 490 h 546"/>
              <a:gd name="T20" fmla="*/ 960 w 1130"/>
              <a:gd name="T21" fmla="*/ 492 h 546"/>
              <a:gd name="T22" fmla="*/ 1046 w 1130"/>
              <a:gd name="T23" fmla="*/ 520 h 546"/>
              <a:gd name="T24" fmla="*/ 1119 w 1130"/>
              <a:gd name="T25" fmla="*/ 545 h 546"/>
              <a:gd name="T26" fmla="*/ 1128 w 1130"/>
              <a:gd name="T27" fmla="*/ 536 h 546"/>
              <a:gd name="T28" fmla="*/ 777 w 1130"/>
              <a:gd name="T29" fmla="*/ 373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30" h="546">
                <a:moveTo>
                  <a:pt x="777" y="373"/>
                </a:moveTo>
                <a:cubicBezTo>
                  <a:pt x="597" y="332"/>
                  <a:pt x="165" y="232"/>
                  <a:pt x="19" y="8"/>
                </a:cubicBezTo>
                <a:cubicBezTo>
                  <a:pt x="14" y="0"/>
                  <a:pt x="0" y="4"/>
                  <a:pt x="0" y="14"/>
                </a:cubicBezTo>
                <a:cubicBezTo>
                  <a:pt x="0" y="16"/>
                  <a:pt x="0" y="16"/>
                  <a:pt x="0" y="16"/>
                </a:cubicBezTo>
                <a:cubicBezTo>
                  <a:pt x="12" y="323"/>
                  <a:pt x="545" y="456"/>
                  <a:pt x="784" y="510"/>
                </a:cubicBezTo>
                <a:cubicBezTo>
                  <a:pt x="786" y="510"/>
                  <a:pt x="786" y="510"/>
                  <a:pt x="786" y="510"/>
                </a:cubicBezTo>
                <a:cubicBezTo>
                  <a:pt x="790" y="511"/>
                  <a:pt x="790" y="511"/>
                  <a:pt x="790" y="511"/>
                </a:cubicBezTo>
                <a:cubicBezTo>
                  <a:pt x="792" y="511"/>
                  <a:pt x="794" y="511"/>
                  <a:pt x="795" y="510"/>
                </a:cubicBezTo>
                <a:cubicBezTo>
                  <a:pt x="807" y="506"/>
                  <a:pt x="820" y="502"/>
                  <a:pt x="833" y="499"/>
                </a:cubicBezTo>
                <a:cubicBezTo>
                  <a:pt x="852" y="494"/>
                  <a:pt x="872" y="490"/>
                  <a:pt x="891" y="490"/>
                </a:cubicBezTo>
                <a:cubicBezTo>
                  <a:pt x="913" y="488"/>
                  <a:pt x="933" y="488"/>
                  <a:pt x="960" y="492"/>
                </a:cubicBezTo>
                <a:cubicBezTo>
                  <a:pt x="984" y="497"/>
                  <a:pt x="1011" y="506"/>
                  <a:pt x="1046" y="520"/>
                </a:cubicBezTo>
                <a:cubicBezTo>
                  <a:pt x="1065" y="528"/>
                  <a:pt x="1091" y="536"/>
                  <a:pt x="1119" y="545"/>
                </a:cubicBezTo>
                <a:cubicBezTo>
                  <a:pt x="1125" y="546"/>
                  <a:pt x="1130" y="541"/>
                  <a:pt x="1128" y="536"/>
                </a:cubicBezTo>
                <a:cubicBezTo>
                  <a:pt x="1077" y="435"/>
                  <a:pt x="958" y="414"/>
                  <a:pt x="777" y="373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0" name="Freeform 14">
            <a:extLst>
              <a:ext uri="{FF2B5EF4-FFF2-40B4-BE49-F238E27FC236}">
                <a16:creationId xmlns:a16="http://schemas.microsoft.com/office/drawing/2014/main" id="{9507B032-BA22-4FA5-9189-9E2226021E45}"/>
              </a:ext>
            </a:extLst>
          </p:cNvPr>
          <p:cNvSpPr>
            <a:spLocks/>
          </p:cNvSpPr>
          <p:nvPr/>
        </p:nvSpPr>
        <p:spPr bwMode="auto">
          <a:xfrm>
            <a:off x="1293973" y="2596922"/>
            <a:ext cx="771525" cy="565150"/>
          </a:xfrm>
          <a:custGeom>
            <a:avLst/>
            <a:gdLst>
              <a:gd name="T0" fmla="*/ 317 w 472"/>
              <a:gd name="T1" fmla="*/ 346 h 346"/>
              <a:gd name="T2" fmla="*/ 460 w 472"/>
              <a:gd name="T3" fmla="*/ 302 h 346"/>
              <a:gd name="T4" fmla="*/ 461 w 472"/>
              <a:gd name="T5" fmla="*/ 301 h 346"/>
              <a:gd name="T6" fmla="*/ 465 w 472"/>
              <a:gd name="T7" fmla="*/ 299 h 346"/>
              <a:gd name="T8" fmla="*/ 463 w 472"/>
              <a:gd name="T9" fmla="*/ 281 h 346"/>
              <a:gd name="T10" fmla="*/ 19 w 472"/>
              <a:gd name="T11" fmla="*/ 9 h 346"/>
              <a:gd name="T12" fmla="*/ 0 w 472"/>
              <a:gd name="T13" fmla="*/ 14 h 346"/>
              <a:gd name="T14" fmla="*/ 0 w 472"/>
              <a:gd name="T15" fmla="*/ 25 h 346"/>
              <a:gd name="T16" fmla="*/ 0 w 472"/>
              <a:gd name="T17" fmla="*/ 26 h 346"/>
              <a:gd name="T18" fmla="*/ 317 w 472"/>
              <a:gd name="T19" fmla="*/ 346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72" h="346">
                <a:moveTo>
                  <a:pt x="317" y="346"/>
                </a:moveTo>
                <a:cubicBezTo>
                  <a:pt x="364" y="333"/>
                  <a:pt x="415" y="320"/>
                  <a:pt x="460" y="302"/>
                </a:cubicBezTo>
                <a:cubicBezTo>
                  <a:pt x="461" y="301"/>
                  <a:pt x="461" y="301"/>
                  <a:pt x="461" y="301"/>
                </a:cubicBezTo>
                <a:cubicBezTo>
                  <a:pt x="462" y="300"/>
                  <a:pt x="464" y="300"/>
                  <a:pt x="465" y="299"/>
                </a:cubicBezTo>
                <a:cubicBezTo>
                  <a:pt x="472" y="295"/>
                  <a:pt x="472" y="284"/>
                  <a:pt x="463" y="281"/>
                </a:cubicBezTo>
                <a:cubicBezTo>
                  <a:pt x="282" y="229"/>
                  <a:pt x="117" y="152"/>
                  <a:pt x="19" y="9"/>
                </a:cubicBezTo>
                <a:cubicBezTo>
                  <a:pt x="13" y="0"/>
                  <a:pt x="0" y="4"/>
                  <a:pt x="0" y="14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6"/>
                  <a:pt x="0" y="26"/>
                  <a:pt x="0" y="26"/>
                </a:cubicBezTo>
                <a:cubicBezTo>
                  <a:pt x="10" y="178"/>
                  <a:pt x="115" y="262"/>
                  <a:pt x="317" y="34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1" name="Freeform 15">
            <a:extLst>
              <a:ext uri="{FF2B5EF4-FFF2-40B4-BE49-F238E27FC236}">
                <a16:creationId xmlns:a16="http://schemas.microsoft.com/office/drawing/2014/main" id="{AAD69B8C-541C-40E5-B0DB-AA733D958AE5}"/>
              </a:ext>
            </a:extLst>
          </p:cNvPr>
          <p:cNvSpPr>
            <a:spLocks/>
          </p:cNvSpPr>
          <p:nvPr/>
        </p:nvSpPr>
        <p:spPr bwMode="auto">
          <a:xfrm>
            <a:off x="1293973" y="1871435"/>
            <a:ext cx="2063750" cy="1209675"/>
          </a:xfrm>
          <a:custGeom>
            <a:avLst/>
            <a:gdLst>
              <a:gd name="T0" fmla="*/ 764 w 1262"/>
              <a:gd name="T1" fmla="*/ 515 h 739"/>
              <a:gd name="T2" fmla="*/ 1201 w 1262"/>
              <a:gd name="T3" fmla="*/ 733 h 739"/>
              <a:gd name="T4" fmla="*/ 1213 w 1262"/>
              <a:gd name="T5" fmla="*/ 734 h 739"/>
              <a:gd name="T6" fmla="*/ 1259 w 1262"/>
              <a:gd name="T7" fmla="*/ 602 h 739"/>
              <a:gd name="T8" fmla="*/ 1110 w 1262"/>
              <a:gd name="T9" fmla="*/ 476 h 739"/>
              <a:gd name="T10" fmla="*/ 802 w 1262"/>
              <a:gd name="T11" fmla="*/ 392 h 739"/>
              <a:gd name="T12" fmla="*/ 13 w 1262"/>
              <a:gd name="T13" fmla="*/ 5 h 739"/>
              <a:gd name="T14" fmla="*/ 1 w 1262"/>
              <a:gd name="T15" fmla="*/ 9 h 739"/>
              <a:gd name="T16" fmla="*/ 0 w 1262"/>
              <a:gd name="T17" fmla="*/ 27 h 739"/>
              <a:gd name="T18" fmla="*/ 0 w 1262"/>
              <a:gd name="T19" fmla="*/ 27 h 739"/>
              <a:gd name="T20" fmla="*/ 764 w 1262"/>
              <a:gd name="T21" fmla="*/ 515 h 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62" h="739">
                <a:moveTo>
                  <a:pt x="764" y="515"/>
                </a:moveTo>
                <a:cubicBezTo>
                  <a:pt x="973" y="564"/>
                  <a:pt x="1151" y="597"/>
                  <a:pt x="1201" y="733"/>
                </a:cubicBezTo>
                <a:cubicBezTo>
                  <a:pt x="1202" y="738"/>
                  <a:pt x="1210" y="739"/>
                  <a:pt x="1213" y="734"/>
                </a:cubicBezTo>
                <a:cubicBezTo>
                  <a:pt x="1243" y="685"/>
                  <a:pt x="1262" y="642"/>
                  <a:pt x="1259" y="602"/>
                </a:cubicBezTo>
                <a:cubicBezTo>
                  <a:pt x="1256" y="559"/>
                  <a:pt x="1212" y="507"/>
                  <a:pt x="1110" y="476"/>
                </a:cubicBezTo>
                <a:cubicBezTo>
                  <a:pt x="1008" y="445"/>
                  <a:pt x="965" y="437"/>
                  <a:pt x="802" y="392"/>
                </a:cubicBezTo>
                <a:cubicBezTo>
                  <a:pt x="643" y="349"/>
                  <a:pt x="167" y="230"/>
                  <a:pt x="13" y="5"/>
                </a:cubicBezTo>
                <a:cubicBezTo>
                  <a:pt x="10" y="0"/>
                  <a:pt x="1" y="2"/>
                  <a:pt x="1" y="9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13" y="321"/>
                  <a:pt x="548" y="465"/>
                  <a:pt x="764" y="515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2" name="Freeform 16">
            <a:extLst>
              <a:ext uri="{FF2B5EF4-FFF2-40B4-BE49-F238E27FC236}">
                <a16:creationId xmlns:a16="http://schemas.microsoft.com/office/drawing/2014/main" id="{5D9D754D-BF06-4AE7-A1CE-BD8638D4A9B9}"/>
              </a:ext>
            </a:extLst>
          </p:cNvPr>
          <p:cNvSpPr>
            <a:spLocks/>
          </p:cNvSpPr>
          <p:nvPr/>
        </p:nvSpPr>
        <p:spPr bwMode="auto">
          <a:xfrm>
            <a:off x="1293973" y="1479322"/>
            <a:ext cx="2579688" cy="1733550"/>
          </a:xfrm>
          <a:custGeom>
            <a:avLst/>
            <a:gdLst>
              <a:gd name="T0" fmla="*/ 1123 w 1577"/>
              <a:gd name="T1" fmla="*/ 626 h 1060"/>
              <a:gd name="T2" fmla="*/ 1347 w 1577"/>
              <a:gd name="T3" fmla="*/ 877 h 1060"/>
              <a:gd name="T4" fmla="*/ 1263 w 1577"/>
              <a:gd name="T5" fmla="*/ 1026 h 1060"/>
              <a:gd name="T6" fmla="*/ 1268 w 1577"/>
              <a:gd name="T7" fmla="*/ 1043 h 1060"/>
              <a:gd name="T8" fmla="*/ 1290 w 1577"/>
              <a:gd name="T9" fmla="*/ 1045 h 1060"/>
              <a:gd name="T10" fmla="*/ 1358 w 1577"/>
              <a:gd name="T11" fmla="*/ 1058 h 1060"/>
              <a:gd name="T12" fmla="*/ 1378 w 1577"/>
              <a:gd name="T13" fmla="*/ 1053 h 1060"/>
              <a:gd name="T14" fmla="*/ 1348 w 1577"/>
              <a:gd name="T15" fmla="*/ 525 h 1060"/>
              <a:gd name="T16" fmla="*/ 19 w 1577"/>
              <a:gd name="T17" fmla="*/ 6 h 1060"/>
              <a:gd name="T18" fmla="*/ 0 w 1577"/>
              <a:gd name="T19" fmla="*/ 12 h 1060"/>
              <a:gd name="T20" fmla="*/ 0 w 1577"/>
              <a:gd name="T21" fmla="*/ 49 h 1060"/>
              <a:gd name="T22" fmla="*/ 1123 w 1577"/>
              <a:gd name="T23" fmla="*/ 626 h 10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77" h="1060">
                <a:moveTo>
                  <a:pt x="1123" y="626"/>
                </a:moveTo>
                <a:cubicBezTo>
                  <a:pt x="1245" y="655"/>
                  <a:pt x="1384" y="738"/>
                  <a:pt x="1347" y="877"/>
                </a:cubicBezTo>
                <a:cubicBezTo>
                  <a:pt x="1339" y="903"/>
                  <a:pt x="1315" y="971"/>
                  <a:pt x="1263" y="1026"/>
                </a:cubicBezTo>
                <a:cubicBezTo>
                  <a:pt x="1257" y="1032"/>
                  <a:pt x="1261" y="1042"/>
                  <a:pt x="1268" y="1043"/>
                </a:cubicBezTo>
                <a:cubicBezTo>
                  <a:pt x="1276" y="1044"/>
                  <a:pt x="1283" y="1045"/>
                  <a:pt x="1290" y="1045"/>
                </a:cubicBezTo>
                <a:cubicBezTo>
                  <a:pt x="1313" y="1049"/>
                  <a:pt x="1336" y="1053"/>
                  <a:pt x="1358" y="1058"/>
                </a:cubicBezTo>
                <a:cubicBezTo>
                  <a:pt x="1365" y="1060"/>
                  <a:pt x="1373" y="1058"/>
                  <a:pt x="1378" y="1053"/>
                </a:cubicBezTo>
                <a:cubicBezTo>
                  <a:pt x="1541" y="890"/>
                  <a:pt x="1577" y="661"/>
                  <a:pt x="1348" y="525"/>
                </a:cubicBezTo>
                <a:cubicBezTo>
                  <a:pt x="1155" y="409"/>
                  <a:pt x="341" y="368"/>
                  <a:pt x="19" y="6"/>
                </a:cubicBezTo>
                <a:cubicBezTo>
                  <a:pt x="12" y="0"/>
                  <a:pt x="0" y="3"/>
                  <a:pt x="0" y="12"/>
                </a:cubicBezTo>
                <a:cubicBezTo>
                  <a:pt x="0" y="49"/>
                  <a:pt x="0" y="49"/>
                  <a:pt x="0" y="49"/>
                </a:cubicBezTo>
                <a:cubicBezTo>
                  <a:pt x="2" y="342"/>
                  <a:pt x="710" y="532"/>
                  <a:pt x="1123" y="626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3" name="Freeform 17">
            <a:extLst>
              <a:ext uri="{FF2B5EF4-FFF2-40B4-BE49-F238E27FC236}">
                <a16:creationId xmlns:a16="http://schemas.microsoft.com/office/drawing/2014/main" id="{A37CFF67-D77B-4D71-907F-87262CA85917}"/>
              </a:ext>
            </a:extLst>
          </p:cNvPr>
          <p:cNvSpPr>
            <a:spLocks/>
          </p:cNvSpPr>
          <p:nvPr/>
        </p:nvSpPr>
        <p:spPr bwMode="auto">
          <a:xfrm>
            <a:off x="1244760" y="3174772"/>
            <a:ext cx="2584450" cy="392113"/>
          </a:xfrm>
          <a:custGeom>
            <a:avLst/>
            <a:gdLst>
              <a:gd name="T0" fmla="*/ 1578 w 1580"/>
              <a:gd name="T1" fmla="*/ 229 h 240"/>
              <a:gd name="T2" fmla="*/ 1548 w 1580"/>
              <a:gd name="T3" fmla="*/ 162 h 240"/>
              <a:gd name="T4" fmla="*/ 1527 w 1580"/>
              <a:gd name="T5" fmla="*/ 141 h 240"/>
              <a:gd name="T6" fmla="*/ 1312 w 1580"/>
              <a:gd name="T7" fmla="*/ 92 h 240"/>
              <a:gd name="T8" fmla="*/ 1052 w 1580"/>
              <a:gd name="T9" fmla="*/ 28 h 240"/>
              <a:gd name="T10" fmla="*/ 927 w 1580"/>
              <a:gd name="T11" fmla="*/ 2 h 240"/>
              <a:gd name="T12" fmla="*/ 838 w 1580"/>
              <a:gd name="T13" fmla="*/ 24 h 240"/>
              <a:gd name="T14" fmla="*/ 791 w 1580"/>
              <a:gd name="T15" fmla="*/ 65 h 240"/>
              <a:gd name="T16" fmla="*/ 780 w 1580"/>
              <a:gd name="T17" fmla="*/ 65 h 240"/>
              <a:gd name="T18" fmla="*/ 733 w 1580"/>
              <a:gd name="T19" fmla="*/ 24 h 240"/>
              <a:gd name="T20" fmla="*/ 645 w 1580"/>
              <a:gd name="T21" fmla="*/ 2 h 240"/>
              <a:gd name="T22" fmla="*/ 512 w 1580"/>
              <a:gd name="T23" fmla="*/ 30 h 240"/>
              <a:gd name="T24" fmla="*/ 259 w 1580"/>
              <a:gd name="T25" fmla="*/ 92 h 240"/>
              <a:gd name="T26" fmla="*/ 47 w 1580"/>
              <a:gd name="T27" fmla="*/ 141 h 240"/>
              <a:gd name="T28" fmla="*/ 26 w 1580"/>
              <a:gd name="T29" fmla="*/ 162 h 240"/>
              <a:gd name="T30" fmla="*/ 1 w 1580"/>
              <a:gd name="T31" fmla="*/ 230 h 240"/>
              <a:gd name="T32" fmla="*/ 8 w 1580"/>
              <a:gd name="T33" fmla="*/ 240 h 240"/>
              <a:gd name="T34" fmla="*/ 1571 w 1580"/>
              <a:gd name="T35" fmla="*/ 240 h 240"/>
              <a:gd name="T36" fmla="*/ 1578 w 1580"/>
              <a:gd name="T37" fmla="*/ 229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80" h="240">
                <a:moveTo>
                  <a:pt x="1578" y="229"/>
                </a:moveTo>
                <a:cubicBezTo>
                  <a:pt x="1548" y="162"/>
                  <a:pt x="1548" y="162"/>
                  <a:pt x="1548" y="162"/>
                </a:cubicBezTo>
                <a:cubicBezTo>
                  <a:pt x="1544" y="152"/>
                  <a:pt x="1537" y="145"/>
                  <a:pt x="1527" y="141"/>
                </a:cubicBezTo>
                <a:cubicBezTo>
                  <a:pt x="1470" y="119"/>
                  <a:pt x="1382" y="102"/>
                  <a:pt x="1312" y="92"/>
                </a:cubicBezTo>
                <a:cubicBezTo>
                  <a:pt x="1236" y="82"/>
                  <a:pt x="1114" y="54"/>
                  <a:pt x="1052" y="28"/>
                </a:cubicBezTo>
                <a:cubicBezTo>
                  <a:pt x="993" y="2"/>
                  <a:pt x="960" y="0"/>
                  <a:pt x="927" y="2"/>
                </a:cubicBezTo>
                <a:cubicBezTo>
                  <a:pt x="893" y="4"/>
                  <a:pt x="863" y="11"/>
                  <a:pt x="838" y="24"/>
                </a:cubicBezTo>
                <a:cubicBezTo>
                  <a:pt x="817" y="34"/>
                  <a:pt x="800" y="47"/>
                  <a:pt x="791" y="65"/>
                </a:cubicBezTo>
                <a:cubicBezTo>
                  <a:pt x="789" y="69"/>
                  <a:pt x="783" y="69"/>
                  <a:pt x="780" y="65"/>
                </a:cubicBezTo>
                <a:cubicBezTo>
                  <a:pt x="771" y="47"/>
                  <a:pt x="754" y="34"/>
                  <a:pt x="733" y="24"/>
                </a:cubicBezTo>
                <a:cubicBezTo>
                  <a:pt x="709" y="11"/>
                  <a:pt x="678" y="4"/>
                  <a:pt x="645" y="2"/>
                </a:cubicBezTo>
                <a:cubicBezTo>
                  <a:pt x="611" y="0"/>
                  <a:pt x="572" y="4"/>
                  <a:pt x="512" y="30"/>
                </a:cubicBezTo>
                <a:cubicBezTo>
                  <a:pt x="451" y="55"/>
                  <a:pt x="336" y="82"/>
                  <a:pt x="259" y="92"/>
                </a:cubicBezTo>
                <a:cubicBezTo>
                  <a:pt x="190" y="101"/>
                  <a:pt x="104" y="119"/>
                  <a:pt x="47" y="141"/>
                </a:cubicBezTo>
                <a:cubicBezTo>
                  <a:pt x="37" y="145"/>
                  <a:pt x="29" y="151"/>
                  <a:pt x="26" y="162"/>
                </a:cubicBezTo>
                <a:cubicBezTo>
                  <a:pt x="1" y="230"/>
                  <a:pt x="1" y="230"/>
                  <a:pt x="1" y="230"/>
                </a:cubicBezTo>
                <a:cubicBezTo>
                  <a:pt x="0" y="235"/>
                  <a:pt x="3" y="240"/>
                  <a:pt x="8" y="240"/>
                </a:cubicBezTo>
                <a:cubicBezTo>
                  <a:pt x="1571" y="240"/>
                  <a:pt x="1571" y="240"/>
                  <a:pt x="1571" y="240"/>
                </a:cubicBezTo>
                <a:cubicBezTo>
                  <a:pt x="1576" y="240"/>
                  <a:pt x="1580" y="235"/>
                  <a:pt x="1578" y="229"/>
                </a:cubicBezTo>
              </a:path>
            </a:pathLst>
          </a:custGeom>
          <a:solidFill>
            <a:srgbClr val="001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209AE6-C79A-485E-B3FD-83D6D6C7F8B3}"/>
              </a:ext>
            </a:extLst>
          </p:cNvPr>
          <p:cNvSpPr txBox="1"/>
          <p:nvPr/>
        </p:nvSpPr>
        <p:spPr>
          <a:xfrm>
            <a:off x="3896753" y="2179814"/>
            <a:ext cx="75600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C" sz="3300" b="1" i="0" u="none" strike="noStrike" baseline="0" dirty="0">
                <a:solidFill>
                  <a:srgbClr val="001A5A"/>
                </a:solidFill>
                <a:latin typeface="BwModelica-Bold" panose="00000800000000000000" pitchFamily="50" charset="0"/>
              </a:rPr>
              <a:t>ADVENTISTA DEL SÉPTIMO DÍA</a:t>
            </a:r>
            <a:endParaRPr lang="es-EC" sz="3300" b="1" i="0" u="none" strike="noStrike" baseline="0" dirty="0">
              <a:solidFill>
                <a:srgbClr val="001A5A"/>
              </a:solidFill>
              <a:latin typeface="BwModelica-ExtraBold" panose="00000900000000000000" pitchFamily="50" charset="0"/>
            </a:endParaRPr>
          </a:p>
          <a:p>
            <a:pPr algn="ctr"/>
            <a:r>
              <a:rPr lang="es-EC" sz="3900" b="1" i="0" u="none" strike="noStrike" baseline="0" dirty="0">
                <a:solidFill>
                  <a:srgbClr val="001A5A"/>
                </a:solidFill>
                <a:latin typeface="BwModelica-ExtraBold" panose="00000900000000000000" pitchFamily="50" charset="0"/>
              </a:rPr>
              <a:t>MOVIMIENTO DE REFORMA</a:t>
            </a:r>
            <a:endParaRPr lang="es-EC" sz="3900" dirty="0">
              <a:solidFill>
                <a:srgbClr val="001A5A"/>
              </a:solidFill>
              <a:latin typeface="Bw Modelica Black" panose="00000A00000000000000" pitchFamily="50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52ABEC9-4E9D-418B-BE39-DC4662B7F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879" y="4360189"/>
            <a:ext cx="950203" cy="10015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3DAD6A6-2282-4BA2-88F8-DA30F2A2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620" y="4487779"/>
            <a:ext cx="5696124" cy="8593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A734C75-D5B7-45F1-AE0D-CF695BA22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084" y="4408082"/>
            <a:ext cx="2508400" cy="91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3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ulgar arriba - Iconos gratis de manos y gestos">
            <a:extLst>
              <a:ext uri="{FF2B5EF4-FFF2-40B4-BE49-F238E27FC236}">
                <a16:creationId xmlns:a16="http://schemas.microsoft.com/office/drawing/2014/main" id="{39F72389-2AF6-25BC-CE19-11A7CF1AB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148" y="824209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E8F2FC9-9613-E81F-00FE-D44F1E4D9F28}"/>
              </a:ext>
            </a:extLst>
          </p:cNvPr>
          <p:cNvSpPr txBox="1"/>
          <p:nvPr/>
        </p:nvSpPr>
        <p:spPr>
          <a:xfrm>
            <a:off x="192148" y="1364160"/>
            <a:ext cx="2769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dirty="0">
                <a:solidFill>
                  <a:schemeClr val="accent1"/>
                </a:solidFill>
                <a:latin typeface="Avenir Next LT Pro Light" panose="020B0304020202020204" pitchFamily="34" charset="0"/>
                <a:cs typeface="Segoe UI Semibold" panose="020B0702040204020203" pitchFamily="34" charset="0"/>
              </a:rPr>
              <a:t>al tomar buenas    decisiones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66348D-97DF-E479-4D72-E975E48F2549}"/>
              </a:ext>
            </a:extLst>
          </p:cNvPr>
          <p:cNvSpPr txBox="1"/>
          <p:nvPr/>
        </p:nvSpPr>
        <p:spPr>
          <a:xfrm>
            <a:off x="203696" y="92458"/>
            <a:ext cx="41316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C" sz="8000" dirty="0">
                <a:solidFill>
                  <a:schemeClr val="accent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Avanzo</a:t>
            </a:r>
            <a:endParaRPr lang="es-MX" sz="80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ABDA65D-9139-48E5-D4B2-9888A11FF3CB}"/>
              </a:ext>
            </a:extLst>
          </p:cNvPr>
          <p:cNvSpPr/>
          <p:nvPr/>
        </p:nvSpPr>
        <p:spPr>
          <a:xfrm>
            <a:off x="5623565" y="3082380"/>
            <a:ext cx="63583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4">
                    <a:lumMod val="75000"/>
                  </a:schemeClr>
                </a:solidFill>
                <a:latin typeface="Eras Demi ITC" panose="020B0805030504020804" pitchFamily="34" charset="0"/>
              </a:rPr>
              <a:t>¡Decido confiar en Cristo y aceptar su justicia en mi vida!</a:t>
            </a:r>
            <a:endParaRPr lang="es-MX" sz="3200" dirty="0">
              <a:solidFill>
                <a:schemeClr val="accent4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1E601A8-B517-CAD5-E600-6DA954662F44}"/>
              </a:ext>
            </a:extLst>
          </p:cNvPr>
          <p:cNvSpPr/>
          <p:nvPr/>
        </p:nvSpPr>
        <p:spPr>
          <a:xfrm>
            <a:off x="5449948" y="1200242"/>
            <a:ext cx="64481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Creo que soy aceptado por Dios mediante la fe en Jesús, no por mis obras.</a:t>
            </a:r>
            <a:endParaRPr lang="es-MX" sz="3200" dirty="0">
              <a:solidFill>
                <a:schemeClr val="accent2">
                  <a:lumMod val="75000"/>
                </a:schemeClr>
              </a:solidFill>
              <a:latin typeface="Eras Bold ITC" panose="020B0907030504020204" pitchFamily="34" charset="0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11D5884E-BC2B-AD1B-D2E1-078CB159244F}"/>
              </a:ext>
            </a:extLst>
          </p:cNvPr>
          <p:cNvGrpSpPr/>
          <p:nvPr/>
        </p:nvGrpSpPr>
        <p:grpSpPr>
          <a:xfrm>
            <a:off x="-20260" y="5739006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FC63DB93-AC8E-7E92-5EB4-34D3403E490C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E465ABC5-E65C-FE6E-300A-8B675529115A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68135"/>
              <a:ext cx="5827098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Aplico a mi vida lo que aprendí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43C6B3C1-CFA6-26A8-9D0A-A2E9A3977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1" name="Flecha: pentágono 10">
              <a:extLst>
                <a:ext uri="{FF2B5EF4-FFF2-40B4-BE49-F238E27FC236}">
                  <a16:creationId xmlns:a16="http://schemas.microsoft.com/office/drawing/2014/main" id="{BC265D23-AFF7-628B-A72A-E26CBB9EBA6A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2" name="Subtítulo 2">
              <a:extLst>
                <a:ext uri="{FF2B5EF4-FFF2-40B4-BE49-F238E27FC236}">
                  <a16:creationId xmlns:a16="http://schemas.microsoft.com/office/drawing/2014/main" id="{53AD3EBE-7E53-B5D5-8759-6933C8740CA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Decisión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734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B9052193-FD8A-4AE4-B798-BDD1BE36CDC1}"/>
              </a:ext>
            </a:extLst>
          </p:cNvPr>
          <p:cNvGrpSpPr/>
          <p:nvPr/>
        </p:nvGrpSpPr>
        <p:grpSpPr>
          <a:xfrm>
            <a:off x="-2" y="0"/>
            <a:ext cx="6129777" cy="6194042"/>
            <a:chOff x="-1" y="0"/>
            <a:chExt cx="5962650" cy="5962650"/>
          </a:xfrm>
        </p:grpSpPr>
        <p:pic>
          <p:nvPicPr>
            <p:cNvPr id="19458" name="Picture 2" descr="Imagen relacionada">
              <a:extLst>
                <a:ext uri="{FF2B5EF4-FFF2-40B4-BE49-F238E27FC236}">
                  <a16:creationId xmlns:a16="http://schemas.microsoft.com/office/drawing/2014/main" id="{3843FCA9-DDAD-46D9-AB15-80CEF97BA9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5962650" cy="5962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76C41F0-ECCB-446B-8232-776767D7F47E}"/>
                </a:ext>
              </a:extLst>
            </p:cNvPr>
            <p:cNvSpPr/>
            <p:nvPr/>
          </p:nvSpPr>
          <p:spPr>
            <a:xfrm>
              <a:off x="2198916" y="3494289"/>
              <a:ext cx="1382485" cy="5898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DIEZMOS</a:t>
              </a:r>
            </a:p>
            <a:p>
              <a:pPr algn="ctr"/>
              <a:r>
                <a:rPr lang="es-EC" dirty="0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OFRENDAS</a:t>
              </a: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6444343" y="779824"/>
            <a:ext cx="5648084" cy="175432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r"/>
            <a:r>
              <a:rPr lang="es-MX" sz="5400" dirty="0"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Planifico mi ofrenda</a:t>
            </a:r>
            <a:endParaRPr lang="es-EC" sz="5400" dirty="0">
              <a:solidFill>
                <a:schemeClr val="accent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60F5EEA-0818-4E0E-8C11-4D5CE6A119DB}"/>
              </a:ext>
            </a:extLst>
          </p:cNvPr>
          <p:cNvSpPr/>
          <p:nvPr/>
        </p:nvSpPr>
        <p:spPr>
          <a:xfrm>
            <a:off x="6115053" y="8173"/>
            <a:ext cx="6051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54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Soy Mayordomo: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CF1959B-B268-4BA5-9C04-AB46D072A262}"/>
              </a:ext>
            </a:extLst>
          </p:cNvPr>
          <p:cNvSpPr txBox="1"/>
          <p:nvPr/>
        </p:nvSpPr>
        <p:spPr>
          <a:xfrm>
            <a:off x="6190899" y="2829028"/>
            <a:ext cx="590152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b="1" dirty="0">
                <a:latin typeface="Eras Medium ITC" panose="020B0602030504020804" pitchFamily="34" charset="0"/>
              </a:rPr>
              <a:t>Para transferencias bancarias: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Pacífico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Corriente #637254</a:t>
            </a:r>
          </a:p>
          <a:p>
            <a:r>
              <a:rPr lang="es-EC" sz="2400" b="1" dirty="0">
                <a:latin typeface="Eras Medium ITC" panose="020B0602030504020804" pitchFamily="34" charset="0"/>
              </a:rPr>
              <a:t>Banco Pichincha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Cuenta de Ahorros #3735728600</a:t>
            </a:r>
          </a:p>
          <a:p>
            <a:r>
              <a:rPr lang="es-EC" sz="2400" dirty="0">
                <a:latin typeface="Eras Medium ITC" panose="020B0602030504020804" pitchFamily="34" charset="0"/>
              </a:rPr>
              <a:t>RUC: 1790984362001</a:t>
            </a:r>
          </a:p>
          <a:p>
            <a:r>
              <a:rPr lang="es-EC" sz="2000" dirty="0">
                <a:latin typeface="Eras Medium ITC" panose="020B0602030504020804" pitchFamily="34" charset="0"/>
              </a:rPr>
              <a:t>ADVENTISTAS DEL SÉPTIMO DÍA MOVIMIENTO DE REFORMA UNION ECUATORIANA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65E47F-41EB-46E9-8567-5CAD473BB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2363021"/>
            <a:ext cx="4005419" cy="652329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DC0CC2E2-B2AE-6F54-5234-A5028AF371F9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1D4ECD46-E849-AF72-85FC-8A03C8DFEF1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3" name="Título 1">
              <a:extLst>
                <a:ext uri="{FF2B5EF4-FFF2-40B4-BE49-F238E27FC236}">
                  <a16:creationId xmlns:a16="http://schemas.microsoft.com/office/drawing/2014/main" id="{AD9376AF-6F4A-10F4-FDAB-351C99740896}"/>
                </a:ext>
              </a:extLst>
            </p:cNvPr>
            <p:cNvSpPr txBox="1">
              <a:spLocks/>
            </p:cNvSpPr>
            <p:nvPr/>
          </p:nvSpPr>
          <p:spPr>
            <a:xfrm>
              <a:off x="3178452" y="5898766"/>
              <a:ext cx="6357324" cy="483512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625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“Hoy más que nunca, la fidelidad se aferra a la promesa” 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FBD01A4-F0B8-5CC4-817E-E8E503390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Flecha: pentágono 14">
              <a:extLst>
                <a:ext uri="{FF2B5EF4-FFF2-40B4-BE49-F238E27FC236}">
                  <a16:creationId xmlns:a16="http://schemas.microsoft.com/office/drawing/2014/main" id="{7722BEFD-2D2B-28F5-C78D-8CC4574A6E6C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Subtítulo 2">
              <a:extLst>
                <a:ext uri="{FF2B5EF4-FFF2-40B4-BE49-F238E27FC236}">
                  <a16:creationId xmlns:a16="http://schemas.microsoft.com/office/drawing/2014/main" id="{C17FB573-8C92-6E66-94A0-0694E5603B3E}"/>
                </a:ext>
              </a:extLst>
            </p:cNvPr>
            <p:cNvSpPr txBox="1">
              <a:spLocks/>
            </p:cNvSpPr>
            <p:nvPr/>
          </p:nvSpPr>
          <p:spPr>
            <a:xfrm>
              <a:off x="93518" y="6087307"/>
              <a:ext cx="2608117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Mayordomía</a:t>
              </a:r>
            </a:p>
          </p:txBody>
        </p:sp>
      </p:grpSp>
      <p:sp>
        <p:nvSpPr>
          <p:cNvPr id="17" name="Título 1">
            <a:extLst>
              <a:ext uri="{FF2B5EF4-FFF2-40B4-BE49-F238E27FC236}">
                <a16:creationId xmlns:a16="http://schemas.microsoft.com/office/drawing/2014/main" id="{92AFD155-8D2E-B639-7991-31B7D92B360E}"/>
              </a:ext>
            </a:extLst>
          </p:cNvPr>
          <p:cNvSpPr txBox="1">
            <a:spLocks/>
          </p:cNvSpPr>
          <p:nvPr/>
        </p:nvSpPr>
        <p:spPr>
          <a:xfrm>
            <a:off x="3265681" y="6174186"/>
            <a:ext cx="6357324" cy="4835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1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Malaquías 3:10</a:t>
            </a:r>
            <a:endParaRPr lang="es-EC" sz="18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l punto de vista bíblico sobre la puntualidad">
            <a:extLst>
              <a:ext uri="{FF2B5EF4-FFF2-40B4-BE49-F238E27FC236}">
                <a16:creationId xmlns:a16="http://schemas.microsoft.com/office/drawing/2014/main" id="{711AA4C7-83D9-4A6E-883D-6DE74D817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7687"/>
            <a:ext cx="7816646" cy="39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E85F43C-432B-41B9-85E4-75DD65EEDCAC}"/>
              </a:ext>
            </a:extLst>
          </p:cNvPr>
          <p:cNvSpPr/>
          <p:nvPr/>
        </p:nvSpPr>
        <p:spPr>
          <a:xfrm>
            <a:off x="87084" y="112216"/>
            <a:ext cx="8337745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s-MX" sz="88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Asiste Puntual</a:t>
            </a:r>
            <a:endParaRPr lang="es-EC" sz="8800" dirty="0"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BE137F-DBC2-4E0B-9FA9-0442EE72531C}"/>
              </a:ext>
            </a:extLst>
          </p:cNvPr>
          <p:cNvSpPr txBox="1"/>
          <p:nvPr/>
        </p:nvSpPr>
        <p:spPr>
          <a:xfrm>
            <a:off x="6459795" y="1362060"/>
            <a:ext cx="554848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es-EC" sz="4000" b="1" dirty="0">
                <a:solidFill>
                  <a:schemeClr val="accent2">
                    <a:lumMod val="75000"/>
                  </a:schemeClr>
                </a:solidFill>
                <a:latin typeface="Eras Bold ITC" panose="020B0907030504020204" pitchFamily="34" charset="0"/>
              </a:rPr>
              <a:t>Cada sábado 9:00am (Ecuador) por:</a:t>
            </a:r>
          </a:p>
        </p:txBody>
      </p:sp>
      <p:sp>
        <p:nvSpPr>
          <p:cNvPr id="3" name="Text Box 16">
            <a:extLst>
              <a:ext uri="{FF2B5EF4-FFF2-40B4-BE49-F238E27FC236}">
                <a16:creationId xmlns:a16="http://schemas.microsoft.com/office/drawing/2014/main" id="{CE6EE3F3-ADD8-4C8E-8E6B-E5A839191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4492" y="4911520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Unión Ecuatoriana ASDMR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FEFA6618-312E-4F12-81CA-504B07EB2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3611" y="3675559"/>
            <a:ext cx="2583919" cy="33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ASDMR ECUADOR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5C888EB-6C0C-4219-C3E5-23D8723A9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2771364"/>
            <a:ext cx="2282636" cy="921064"/>
          </a:xfrm>
          <a:prstGeom prst="rect">
            <a:avLst/>
          </a:prstGeom>
        </p:spPr>
      </p:pic>
      <p:sp>
        <p:nvSpPr>
          <p:cNvPr id="14" name="Text Box 16">
            <a:extLst>
              <a:ext uri="{FF2B5EF4-FFF2-40B4-BE49-F238E27FC236}">
                <a16:creationId xmlns:a16="http://schemas.microsoft.com/office/drawing/2014/main" id="{4D010C68-7F8E-2789-DFD6-269078901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048" y="5276495"/>
            <a:ext cx="3615107" cy="38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FC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</a:pPr>
            <a:r>
              <a:rPr kumimoji="0" lang="es-EC" altLang="es-EC" sz="2400" b="1" i="0" u="none" strike="noStrike" cap="none" normalizeH="0" baseline="0" dirty="0">
                <a:ln>
                  <a:noFill/>
                </a:ln>
                <a:solidFill>
                  <a:srgbClr val="0A2560"/>
                </a:solidFill>
                <a:effectLst/>
                <a:latin typeface="Candara" panose="020E0502030303020204" pitchFamily="34" charset="0"/>
              </a:rPr>
              <a:t>Conectados con Dios Ec</a:t>
            </a: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rgbClr val="0A25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B9ADBF72-B28A-058E-826D-ECAD5749D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718" y="4125915"/>
            <a:ext cx="2282636" cy="788123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41D46593-F02D-CF7B-0E6F-6E384DAB312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45F98EB2-3DDD-6E21-2D19-44C17C56BEB9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2" name="Flecha: pentágono 11">
              <a:extLst>
                <a:ext uri="{FF2B5EF4-FFF2-40B4-BE49-F238E27FC236}">
                  <a16:creationId xmlns:a16="http://schemas.microsoft.com/office/drawing/2014/main" id="{E32E1F70-69E3-A14F-41A6-443547E763DA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FFEEDFF-AABD-5041-7E6D-91E53E69A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5" name="Subtítulo 2">
              <a:extLst>
                <a:ext uri="{FF2B5EF4-FFF2-40B4-BE49-F238E27FC236}">
                  <a16:creationId xmlns:a16="http://schemas.microsoft.com/office/drawing/2014/main" id="{63B03215-192F-AB06-912D-979CA0E46E9E}"/>
                </a:ext>
              </a:extLst>
            </p:cNvPr>
            <p:cNvSpPr txBox="1">
              <a:spLocks/>
            </p:cNvSpPr>
            <p:nvPr/>
          </p:nvSpPr>
          <p:spPr>
            <a:xfrm>
              <a:off x="241259" y="5849605"/>
              <a:ext cx="2469535" cy="9547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Registro de asistencia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406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ítulo 1"/>
          <p:cNvSpPr txBox="1">
            <a:spLocks/>
          </p:cNvSpPr>
          <p:nvPr/>
        </p:nvSpPr>
        <p:spPr>
          <a:xfrm>
            <a:off x="6259039" y="6260504"/>
            <a:ext cx="4384221" cy="394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s-MX" sz="1600" b="1" i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Sábado, 8 de agosto de 2026</a:t>
            </a:r>
            <a:endParaRPr lang="es-EC" sz="1600" b="1" i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5C420512-14B4-9ABC-3D24-E06996B3B42C}"/>
              </a:ext>
            </a:extLst>
          </p:cNvPr>
          <p:cNvGrpSpPr/>
          <p:nvPr/>
        </p:nvGrpSpPr>
        <p:grpSpPr>
          <a:xfrm>
            <a:off x="0" y="-47296"/>
            <a:ext cx="4279900" cy="4361647"/>
            <a:chOff x="496190" y="4139081"/>
            <a:chExt cx="2913724" cy="2913724"/>
          </a:xfrm>
        </p:grpSpPr>
        <p:pic>
          <p:nvPicPr>
            <p:cNvPr id="1036" name="Picture 12" descr="Diseño PNG Y SVG De Crayones Split Icono Para Camisetas">
              <a:extLst>
                <a:ext uri="{FF2B5EF4-FFF2-40B4-BE49-F238E27FC236}">
                  <a16:creationId xmlns:a16="http://schemas.microsoft.com/office/drawing/2014/main" id="{C3E17FDA-FF8F-659A-C093-9F7DA574C0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90" y="4139081"/>
              <a:ext cx="2913724" cy="2913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574532" y="5455148"/>
              <a:ext cx="2709442" cy="59625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es-MX" sz="2600" dirty="0">
                  <a:effectLst/>
                  <a:latin typeface="Actay Wide Bd" pitchFamily="50" charset="0"/>
                </a:rPr>
                <a:t>La lección de los niños para hoy es:</a:t>
              </a:r>
              <a:endParaRPr lang="es-EC" sz="2600" dirty="0">
                <a:latin typeface="Actay Wide Bd" pitchFamily="50" charset="0"/>
              </a:endParaRPr>
            </a:p>
          </p:txBody>
        </p:sp>
      </p:grpSp>
      <p:pic>
        <p:nvPicPr>
          <p:cNvPr id="2074" name="Picture 26" descr="Imagen relacionada">
            <a:extLst>
              <a:ext uri="{FF2B5EF4-FFF2-40B4-BE49-F238E27FC236}">
                <a16:creationId xmlns:a16="http://schemas.microsoft.com/office/drawing/2014/main" id="{C4AF558D-73D6-4EFE-9C47-3C4BEE2C6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8400" y="4028366"/>
            <a:ext cx="2106618" cy="2804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52E0396-ED3D-4B34-9EB5-B65AF9E3F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75" y="5864742"/>
            <a:ext cx="3146610" cy="92333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3600C81-94F6-4AFC-98C6-A062EB6F7F6D}"/>
              </a:ext>
            </a:extLst>
          </p:cNvPr>
          <p:cNvSpPr txBox="1"/>
          <p:nvPr/>
        </p:nvSpPr>
        <p:spPr>
          <a:xfrm>
            <a:off x="558146" y="4386640"/>
            <a:ext cx="96532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6000" b="1" dirty="0"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Fe y Aceptación</a:t>
            </a:r>
            <a:endParaRPr lang="es-EC" sz="6000" b="1" dirty="0">
              <a:effectLst/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5C8EEE1-1445-142E-F50B-651A762EA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4975" y="735764"/>
            <a:ext cx="6376874" cy="318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2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ecesitas un abrazo de Dios? Descubre cómo recibirlo">
            <a:extLst>
              <a:ext uri="{FF2B5EF4-FFF2-40B4-BE49-F238E27FC236}">
                <a16:creationId xmlns:a16="http://schemas.microsoft.com/office/drawing/2014/main" id="{B0D61F93-106B-EC3E-A758-7A76E35C7E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0"/>
          <a:stretch/>
        </p:blipFill>
        <p:spPr bwMode="auto">
          <a:xfrm>
            <a:off x="0" y="-1"/>
            <a:ext cx="1219148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5098AC-A7CB-8C05-48A1-F55CE64CB6D0}"/>
              </a:ext>
            </a:extLst>
          </p:cNvPr>
          <p:cNvSpPr txBox="1"/>
          <p:nvPr/>
        </p:nvSpPr>
        <p:spPr>
          <a:xfrm>
            <a:off x="6799633" y="1490007"/>
            <a:ext cx="539184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s-ES" sz="6000" b="1" dirty="0"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Bw Modelica ExtraBold" panose="00000900000000000000" pitchFamily="50" charset="0"/>
                <a:ea typeface="Noto Sans ExtBd" panose="020B0902040504020204" pitchFamily="34"/>
                <a:cs typeface="Noto Sans ExtBd" panose="020B0902040504020204" pitchFamily="34"/>
              </a:rPr>
              <a:t>Fe y Aceptación</a:t>
            </a:r>
            <a:endParaRPr lang="es-EC" sz="6000" b="1" dirty="0">
              <a:effectLst>
                <a:glow rad="101600">
                  <a:schemeClr val="bg1">
                    <a:alpha val="40000"/>
                  </a:schemeClr>
                </a:glow>
              </a:effectLst>
              <a:latin typeface="Bw Modelica ExtraBold" panose="00000900000000000000" pitchFamily="50" charset="0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9252B58-47D1-7AAB-70F4-0C1BB0EBAA9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877DA28D-F45D-95BD-5AFD-ED242C7B037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9" name="Título 1">
              <a:extLst>
                <a:ext uri="{FF2B5EF4-FFF2-40B4-BE49-F238E27FC236}">
                  <a16:creationId xmlns:a16="http://schemas.microsoft.com/office/drawing/2014/main" id="{2ED24F02-9917-9B31-A6A6-C78B7CF34899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69455"/>
              <a:ext cx="5832955" cy="47008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8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17" name="Flecha: pentágono 16">
              <a:extLst>
                <a:ext uri="{FF2B5EF4-FFF2-40B4-BE49-F238E27FC236}">
                  <a16:creationId xmlns:a16="http://schemas.microsoft.com/office/drawing/2014/main" id="{87CE8FA6-E2C0-672B-1A31-BA5E17C552FC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DE9160A1-164B-4DBC-1DFF-5DD88393A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4" name="Subtítulo 2">
              <a:extLst>
                <a:ext uri="{FF2B5EF4-FFF2-40B4-BE49-F238E27FC236}">
                  <a16:creationId xmlns:a16="http://schemas.microsoft.com/office/drawing/2014/main" id="{B61E10D4-1060-B8FF-8909-4904BDB2CF49}"/>
                </a:ext>
              </a:extLst>
            </p:cNvPr>
            <p:cNvSpPr txBox="1">
              <a:spLocks/>
            </p:cNvSpPr>
            <p:nvPr/>
          </p:nvSpPr>
          <p:spPr>
            <a:xfrm>
              <a:off x="284056" y="6069456"/>
              <a:ext cx="234484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Lección 6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252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flecha diana en diseño plano. símbolo de signo de objetivos comerciales  5338450 Vector en Vecteezy">
            <a:extLst>
              <a:ext uri="{FF2B5EF4-FFF2-40B4-BE49-F238E27FC236}">
                <a16:creationId xmlns:a16="http://schemas.microsoft.com/office/drawing/2014/main" id="{BCACB866-E98F-6690-A4BD-5EA74D0AA9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9" t="15104" r="7018" b="17054"/>
          <a:stretch/>
        </p:blipFill>
        <p:spPr bwMode="auto">
          <a:xfrm>
            <a:off x="9997442" y="6016"/>
            <a:ext cx="1889758" cy="171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4" descr="Resultado de imagen para cerebro png">
            <a:extLst>
              <a:ext uri="{FF2B5EF4-FFF2-40B4-BE49-F238E27FC236}">
                <a16:creationId xmlns:a16="http://schemas.microsoft.com/office/drawing/2014/main" id="{8CD7B983-3467-43ED-A9E1-E3B7F4E721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348"/>
          <a:stretch/>
        </p:blipFill>
        <p:spPr bwMode="auto">
          <a:xfrm>
            <a:off x="0" y="4188777"/>
            <a:ext cx="5903614" cy="151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A7C651F-EFDB-45AE-B124-656BFB84F023}"/>
              </a:ext>
            </a:extLst>
          </p:cNvPr>
          <p:cNvSpPr/>
          <p:nvPr/>
        </p:nvSpPr>
        <p:spPr>
          <a:xfrm>
            <a:off x="55357" y="15700"/>
            <a:ext cx="5848257" cy="4125770"/>
          </a:xfrm>
          <a:prstGeom prst="rect">
            <a:avLst/>
          </a:prstGeom>
          <a:solidFill>
            <a:schemeClr val="accent3">
              <a:lumMod val="75000"/>
              <a:alpha val="82745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 sz="2400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102011" y="55777"/>
            <a:ext cx="3822425" cy="171402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b">
            <a:noAutofit/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s-MX" sz="6600" dirty="0">
                <a:solidFill>
                  <a:srgbClr val="C00000"/>
                </a:solidFill>
                <a:latin typeface="Eras Bold ITC" panose="020B0907030504020204" pitchFamily="34" charset="0"/>
              </a:rPr>
              <a:t>Idea central</a:t>
            </a:r>
            <a:endParaRPr lang="es-EC" sz="6600" dirty="0">
              <a:solidFill>
                <a:srgbClr val="C00000"/>
              </a:solidFill>
              <a:latin typeface="Eras Bold ITC" panose="020B090703050402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4771" y="4302853"/>
            <a:ext cx="4614728" cy="1294253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>
            <a:noAutofit/>
            <a:sp3d extrusionH="57150">
              <a:bevelT w="38100" h="38100" prst="angle"/>
            </a:sp3d>
          </a:bodyPr>
          <a:lstStyle/>
          <a:p>
            <a:pPr algn="r">
              <a:lnSpc>
                <a:spcPct val="70000"/>
              </a:lnSpc>
            </a:pPr>
            <a:r>
              <a:rPr lang="es-MX" sz="4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Eras Bold ITC" panose="020B0907030504020204" pitchFamily="34" charset="0"/>
              </a:rPr>
              <a:t>Verso bíblico</a:t>
            </a:r>
            <a:br>
              <a:rPr lang="es-MX" sz="4000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Eras Bold ITC" panose="020B0907030504020204" pitchFamily="34" charset="0"/>
              </a:rPr>
            </a:br>
            <a:r>
              <a:rPr lang="es-MX" sz="5300" u="sng" dirty="0">
                <a:solidFill>
                  <a:schemeClr val="bg1">
                    <a:lumMod val="95000"/>
                  </a:schemeClr>
                </a:solidFill>
                <a:effectLst/>
                <a:latin typeface="Eras Bold ITC" panose="020B0907030504020204" pitchFamily="34" charset="0"/>
              </a:rPr>
              <a:t>de memoria</a:t>
            </a:r>
            <a:endParaRPr lang="es-EC" sz="5300" u="sng" dirty="0">
              <a:solidFill>
                <a:schemeClr val="bg1">
                  <a:lumMod val="95000"/>
                </a:schemeClr>
              </a:solidFill>
              <a:effectLst/>
              <a:latin typeface="Eras Bold ITC" panose="020B0907030504020204" pitchFamily="34" charset="0"/>
            </a:endParaRPr>
          </a:p>
        </p:txBody>
      </p:sp>
      <p:sp>
        <p:nvSpPr>
          <p:cNvPr id="15" name="Subtítulo 10"/>
          <p:cNvSpPr txBox="1">
            <a:spLocks/>
          </p:cNvSpPr>
          <p:nvPr/>
        </p:nvSpPr>
        <p:spPr>
          <a:xfrm>
            <a:off x="5976254" y="1722949"/>
            <a:ext cx="6149503" cy="38362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600" b="1"/>
              <a:t>“</a:t>
            </a:r>
            <a:r>
              <a:rPr lang="es-ES" sz="3600" b="1"/>
              <a:t>…</a:t>
            </a:r>
            <a:r>
              <a:rPr lang="es-ES" sz="3600" b="1" dirty="0"/>
              <a:t>No puedes expiar tus pecados pasados, no puedes cambiar tu corazón y hacerte santo. Mas Dios promete hacer todo esto por ti mediante Cristo ...</a:t>
            </a:r>
            <a:r>
              <a:rPr lang="es-MX" sz="3600" b="1" dirty="0"/>
              <a:t>”</a:t>
            </a:r>
            <a:endParaRPr lang="es-EC" sz="3600" b="1" dirty="0"/>
          </a:p>
          <a:p>
            <a:r>
              <a:rPr lang="es-ES" sz="2000" i="1" dirty="0"/>
              <a:t>El Camino a Cristo, pág. 51</a:t>
            </a:r>
            <a:r>
              <a:rPr lang="en-US" sz="2000" i="1" dirty="0"/>
              <a:t>.</a:t>
            </a:r>
            <a:endParaRPr lang="es-EC" sz="2000" i="1" dirty="0"/>
          </a:p>
        </p:txBody>
      </p:sp>
      <p:sp>
        <p:nvSpPr>
          <p:cNvPr id="11" name="Subtítulo 10"/>
          <p:cNvSpPr>
            <a:spLocks noGrp="1"/>
          </p:cNvSpPr>
          <p:nvPr>
            <p:ph type="subTitle" idx="1"/>
          </p:nvPr>
        </p:nvSpPr>
        <p:spPr>
          <a:xfrm>
            <a:off x="128362" y="76776"/>
            <a:ext cx="5702246" cy="4040909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3600" b="1" dirty="0">
                <a:solidFill>
                  <a:schemeClr val="bg1"/>
                </a:solidFill>
              </a:rPr>
              <a:t>“Os daré corazón nuevo, y pondré espíritu nuevo dentro de vosotros; y quitaré de vuestra carne el corazón de piedra, y os daré un corazón de carne</a:t>
            </a:r>
            <a:r>
              <a:rPr lang="es-MX" sz="3600" b="1" dirty="0">
                <a:solidFill>
                  <a:schemeClr val="bg1"/>
                </a:solidFill>
              </a:rPr>
              <a:t>.”</a:t>
            </a:r>
            <a:endParaRPr lang="es-ES" sz="36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s-EC" sz="2000" b="1" dirty="0">
                <a:solidFill>
                  <a:schemeClr val="bg1"/>
                </a:solidFill>
              </a:rPr>
              <a:t>(Ezequiel 36:26)</a:t>
            </a:r>
            <a:endParaRPr lang="es-EC" sz="2000" dirty="0">
              <a:solidFill>
                <a:schemeClr val="bg1"/>
              </a:solidFill>
            </a:endParaRPr>
          </a:p>
        </p:txBody>
      </p:sp>
      <p:pic>
        <p:nvPicPr>
          <p:cNvPr id="3086" name="Picture 14" descr="Memorización - Iconos gratis de educación">
            <a:extLst>
              <a:ext uri="{FF2B5EF4-FFF2-40B4-BE49-F238E27FC236}">
                <a16:creationId xmlns:a16="http://schemas.microsoft.com/office/drawing/2014/main" id="{98FEFD7D-B396-68C1-8A36-C4B4F689C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0" y="4238707"/>
            <a:ext cx="1436900" cy="14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28DF5CDE-2756-C6AA-A861-40FFC105A93C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B4C3D00F-8897-1527-FA59-9509FF666D60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33" name="Título 1">
              <a:extLst>
                <a:ext uri="{FF2B5EF4-FFF2-40B4-BE49-F238E27FC236}">
                  <a16:creationId xmlns:a16="http://schemas.microsoft.com/office/drawing/2014/main" id="{BF8CE826-8291-44EE-BF22-C865C1891C24}"/>
                </a:ext>
              </a:extLst>
            </p:cNvPr>
            <p:cNvSpPr txBox="1">
              <a:spLocks/>
            </p:cNvSpPr>
            <p:nvPr/>
          </p:nvSpPr>
          <p:spPr>
            <a:xfrm>
              <a:off x="3108790" y="6045983"/>
              <a:ext cx="5141591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Sábado, 8 de agosto de 2026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34" name="Flecha: pentágono 33">
              <a:extLst>
                <a:ext uri="{FF2B5EF4-FFF2-40B4-BE49-F238E27FC236}">
                  <a16:creationId xmlns:a16="http://schemas.microsoft.com/office/drawing/2014/main" id="{322D46F5-7435-A54C-A434-D530AC9ECDC2}"/>
                </a:ext>
              </a:extLst>
            </p:cNvPr>
            <p:cNvSpPr/>
            <p:nvPr/>
          </p:nvSpPr>
          <p:spPr>
            <a:xfrm>
              <a:off x="518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9B180B15-964A-C793-BBF0-360446E0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37" name="Subtítulo 2">
              <a:extLst>
                <a:ext uri="{FF2B5EF4-FFF2-40B4-BE49-F238E27FC236}">
                  <a16:creationId xmlns:a16="http://schemas.microsoft.com/office/drawing/2014/main" id="{A669F20C-EA03-57AE-3193-0B947122FB90}"/>
                </a:ext>
              </a:extLst>
            </p:cNvPr>
            <p:cNvSpPr txBox="1">
              <a:spLocks/>
            </p:cNvSpPr>
            <p:nvPr/>
          </p:nvSpPr>
          <p:spPr>
            <a:xfrm>
              <a:off x="55357" y="6111020"/>
              <a:ext cx="2646279" cy="47008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Introducción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907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9673534-3055-AA9A-8345-CB9CB5C13B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10" r="28378"/>
          <a:stretch/>
        </p:blipFill>
        <p:spPr>
          <a:xfrm>
            <a:off x="0" y="1582658"/>
            <a:ext cx="5359940" cy="42329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4B6808-C68F-868B-B540-9F62AE0AD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36" y="5946548"/>
            <a:ext cx="2341940" cy="7969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16CB22F-2E30-5476-9004-19CAFE5B21A5}"/>
              </a:ext>
            </a:extLst>
          </p:cNvPr>
          <p:cNvSpPr txBox="1"/>
          <p:nvPr/>
        </p:nvSpPr>
        <p:spPr>
          <a:xfrm>
            <a:off x="1" y="6499"/>
            <a:ext cx="5359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¿Cuál es la maravillosa promesa de Dios de perdón y paz? 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C2D9A3EA-AE17-CD7B-70FF-1222EAE0CA71}"/>
              </a:ext>
            </a:extLst>
          </p:cNvPr>
          <p:cNvGrpSpPr/>
          <p:nvPr/>
        </p:nvGrpSpPr>
        <p:grpSpPr>
          <a:xfrm>
            <a:off x="-20260" y="5749158"/>
            <a:ext cx="12212260" cy="1108842"/>
            <a:chOff x="-20260" y="5749158"/>
            <a:chExt cx="12212260" cy="1108842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D7ED63BD-78D8-E5E8-B36F-19E5DDA47F98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4" name="Título 1">
              <a:extLst>
                <a:ext uri="{FF2B5EF4-FFF2-40B4-BE49-F238E27FC236}">
                  <a16:creationId xmlns:a16="http://schemas.microsoft.com/office/drawing/2014/main" id="{397ED30F-4776-9851-7A7E-B2FD4F1DBBAD}"/>
                </a:ext>
              </a:extLst>
            </p:cNvPr>
            <p:cNvSpPr txBox="1">
              <a:spLocks/>
            </p:cNvSpPr>
            <p:nvPr/>
          </p:nvSpPr>
          <p:spPr>
            <a:xfrm>
              <a:off x="3108794" y="6068135"/>
              <a:ext cx="5663192" cy="49355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ES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Perdón y paz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B9D07FA-40A3-590A-15F4-E7186639D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6" name="Flecha: pentágono 15">
              <a:extLst>
                <a:ext uri="{FF2B5EF4-FFF2-40B4-BE49-F238E27FC236}">
                  <a16:creationId xmlns:a16="http://schemas.microsoft.com/office/drawing/2014/main" id="{DF5F90B9-0181-7478-5B6F-E45FA3808E92}"/>
                </a:ext>
              </a:extLst>
            </p:cNvPr>
            <p:cNvSpPr/>
            <p:nvPr/>
          </p:nvSpPr>
          <p:spPr>
            <a:xfrm>
              <a:off x="-20260" y="574915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 dirty="0"/>
            </a:p>
          </p:txBody>
        </p:sp>
        <p:sp>
          <p:nvSpPr>
            <p:cNvPr id="17" name="Subtítulo 2">
              <a:extLst>
                <a:ext uri="{FF2B5EF4-FFF2-40B4-BE49-F238E27FC236}">
                  <a16:creationId xmlns:a16="http://schemas.microsoft.com/office/drawing/2014/main" id="{ACA5E237-3C22-8B79-02C1-281C1B684412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AAAD1EA-A27A-AAE7-D72C-B0ABB8C3A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090274"/>
              </p:ext>
            </p:extLst>
          </p:nvPr>
        </p:nvGraphicFramePr>
        <p:xfrm>
          <a:off x="5359940" y="296311"/>
          <a:ext cx="6738541" cy="5253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2727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0B4DF0-7777-449B-8BC5-128CB95E23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6FA087-F3E2-4A96-8037-C4ACABD849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ABFEA6-5D8E-4B4B-B2C9-30FF763E55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22D0EFC-46BA-13C4-3DDF-0874B2FDC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4" r="12298"/>
          <a:stretch/>
        </p:blipFill>
        <p:spPr>
          <a:xfrm>
            <a:off x="7292306" y="0"/>
            <a:ext cx="4894339" cy="466672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C340734-8A6C-0E82-C1CE-ACFFB5AB9E20}"/>
              </a:ext>
            </a:extLst>
          </p:cNvPr>
          <p:cNvSpPr txBox="1"/>
          <p:nvPr/>
        </p:nvSpPr>
        <p:spPr>
          <a:xfrm>
            <a:off x="93519" y="4625776"/>
            <a:ext cx="120049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otra promesa importante transformará el ser entero a un hombre nuevo en armonía con Dios?</a:t>
            </a:r>
            <a:endParaRPr lang="es-MX" sz="3200" b="1" dirty="0">
              <a:ln w="0"/>
              <a:latin typeface="Noto Sans ExtBd" panose="020B0902040504020204"/>
              <a:ea typeface="Noto Sans ExtBd" panose="020B0902040504020204" pitchFamily="34"/>
              <a:cs typeface="Noto Sans ExtBd" panose="020B0902040504020204" pitchFamily="34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7349E2B5-AD24-1FCD-13BD-2404FA648B3F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40F701A-87ED-2E8F-E482-C323E86EE98D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3BCF6E82-319A-0E65-1E5D-454E3CCE8E51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Perdón y paz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863B32B0-853A-155E-EC90-CCCF1C1EA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52BE2186-3CFD-C1D0-446B-F01009DC8C20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0E3980FF-EA6E-F3E6-DD4F-17F74A886259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Domingo</a:t>
              </a:r>
            </a:p>
          </p:txBody>
        </p:sp>
      </p:grp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44FF6AC6-F1FF-EF32-07D5-94F57CB331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292697"/>
              </p:ext>
            </p:extLst>
          </p:nvPr>
        </p:nvGraphicFramePr>
        <p:xfrm>
          <a:off x="384822" y="148153"/>
          <a:ext cx="6616182" cy="4477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382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E20B6DB-72C8-471A-B3AD-CEEB43D318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75A5487-C7E3-4FE1-971D-D3D3D3BFE4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664C96-DFCB-4910-983B-F0A25834C5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B4FAF6-A660-46EC-9959-3E14F539C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7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C00C1-AA8A-12DB-EDEF-E57201FF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118B3D3-E698-DB57-9815-9A62512CE6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83" r="9590"/>
          <a:stretch/>
        </p:blipFill>
        <p:spPr>
          <a:xfrm>
            <a:off x="5933872" y="1111"/>
            <a:ext cx="6313730" cy="463933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7DF1F5B-9B61-A7B9-E552-4D00362834FD}"/>
              </a:ext>
            </a:extLst>
          </p:cNvPr>
          <p:cNvSpPr txBox="1"/>
          <p:nvPr/>
        </p:nvSpPr>
        <p:spPr>
          <a:xfrm>
            <a:off x="6333" y="4640445"/>
            <a:ext cx="120921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1435100" algn="l"/>
                <a:tab pos="3771900" algn="l"/>
              </a:tabLst>
            </a:pP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¿Qué le dijo Jesús al paralítico en </a:t>
            </a:r>
            <a:r>
              <a:rPr lang="es-ES" sz="3200" b="1" dirty="0" err="1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Betesda</a:t>
            </a:r>
            <a:r>
              <a:rPr lang="es-ES" sz="3200" b="1" dirty="0">
                <a:ln w="0"/>
                <a:latin typeface="Noto Sans ExtBd" panose="020B0902040504020204"/>
                <a:ea typeface="Noto Sans ExtBd" panose="020B0902040504020204" pitchFamily="34"/>
                <a:cs typeface="Noto Sans ExtBd" panose="020B0902040504020204" pitchFamily="34"/>
              </a:rPr>
              <a:t> que hiciera, y qué podemos aprender de esta experiencia?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533B1A7A-4FF1-2A51-DAE8-0DF778DC9AA5}"/>
              </a:ext>
            </a:extLst>
          </p:cNvPr>
          <p:cNvGrpSpPr/>
          <p:nvPr/>
        </p:nvGrpSpPr>
        <p:grpSpPr>
          <a:xfrm>
            <a:off x="-20260" y="5755657"/>
            <a:ext cx="12212260" cy="1118994"/>
            <a:chOff x="-20260" y="5755657"/>
            <a:chExt cx="12212260" cy="111899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D6AEE19D-CB60-FD45-F6CE-FDB53B1A1EDF}"/>
                </a:ext>
              </a:extLst>
            </p:cNvPr>
            <p:cNvSpPr txBox="1"/>
            <p:nvPr/>
          </p:nvSpPr>
          <p:spPr>
            <a:xfrm>
              <a:off x="-20260" y="5755657"/>
              <a:ext cx="12212260" cy="1102343"/>
            </a:xfrm>
            <a:prstGeom prst="rect">
              <a:avLst/>
            </a:prstGeom>
            <a:gradFill flip="none" rotWithShape="1">
              <a:gsLst>
                <a:gs pos="0">
                  <a:srgbClr val="0A2560">
                    <a:shade val="30000"/>
                    <a:satMod val="115000"/>
                  </a:srgbClr>
                </a:gs>
                <a:gs pos="50000">
                  <a:srgbClr val="0A2560">
                    <a:shade val="67500"/>
                    <a:satMod val="115000"/>
                  </a:srgbClr>
                </a:gs>
                <a:gs pos="100000">
                  <a:srgbClr val="0A2560">
                    <a:shade val="100000"/>
                    <a:satMod val="115000"/>
                    <a:alpha val="98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endParaRPr lang="es-EC" dirty="0"/>
            </a:p>
          </p:txBody>
        </p:sp>
        <p:sp>
          <p:nvSpPr>
            <p:cNvPr id="16" name="Título 1">
              <a:extLst>
                <a:ext uri="{FF2B5EF4-FFF2-40B4-BE49-F238E27FC236}">
                  <a16:creationId xmlns:a16="http://schemas.microsoft.com/office/drawing/2014/main" id="{44D4DC5A-2354-BA1B-A880-FDFED29530F5}"/>
                </a:ext>
              </a:extLst>
            </p:cNvPr>
            <p:cNvSpPr txBox="1">
              <a:spLocks/>
            </p:cNvSpPr>
            <p:nvPr/>
          </p:nvSpPr>
          <p:spPr>
            <a:xfrm>
              <a:off x="3108793" y="6038820"/>
              <a:ext cx="5931297" cy="522869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s-MX" sz="28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egoe UI Semibold" panose="020B0702040204020203" pitchFamily="34" charset="0"/>
                  <a:cs typeface="Segoe UI Semibold" panose="020B0702040204020203" pitchFamily="34" charset="0"/>
                </a:rPr>
                <a:t>Vida a través de Cristo</a:t>
              </a:r>
              <a:endParaRPr lang="es-EC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6FE6F0A9-D70D-3A9E-63D5-4DDB5DC6B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6131" y="5894285"/>
              <a:ext cx="2341940" cy="796950"/>
            </a:xfrm>
            <a:prstGeom prst="rect">
              <a:avLst/>
            </a:prstGeom>
          </p:spPr>
        </p:pic>
        <p:sp>
          <p:nvSpPr>
            <p:cNvPr id="18" name="Flecha: pentágono 17">
              <a:extLst>
                <a:ext uri="{FF2B5EF4-FFF2-40B4-BE49-F238E27FC236}">
                  <a16:creationId xmlns:a16="http://schemas.microsoft.com/office/drawing/2014/main" id="{75A63DDB-8BBB-3DFB-1382-F891EFCA2C8F}"/>
                </a:ext>
              </a:extLst>
            </p:cNvPr>
            <p:cNvSpPr/>
            <p:nvPr/>
          </p:nvSpPr>
          <p:spPr>
            <a:xfrm>
              <a:off x="-20260" y="5772308"/>
              <a:ext cx="2951018" cy="110234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4" name="Subtítulo 2">
              <a:extLst>
                <a:ext uri="{FF2B5EF4-FFF2-40B4-BE49-F238E27FC236}">
                  <a16:creationId xmlns:a16="http://schemas.microsoft.com/office/drawing/2014/main" id="{CFBD3528-CC90-93D5-AC66-1A12ADE9A264}"/>
                </a:ext>
              </a:extLst>
            </p:cNvPr>
            <p:cNvSpPr txBox="1">
              <a:spLocks/>
            </p:cNvSpPr>
            <p:nvPr/>
          </p:nvSpPr>
          <p:spPr>
            <a:xfrm>
              <a:off x="93519" y="6087307"/>
              <a:ext cx="2053094" cy="50804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s-MX" sz="3200" dirty="0">
                  <a:solidFill>
                    <a:srgbClr val="0A256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Lunes</a:t>
              </a:r>
            </a:p>
          </p:txBody>
        </p:sp>
      </p:grp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D4E399F-F339-0CBE-D98E-8F6651900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392477"/>
              </p:ext>
            </p:extLst>
          </p:nvPr>
        </p:nvGraphicFramePr>
        <p:xfrm>
          <a:off x="216294" y="1111"/>
          <a:ext cx="5568457" cy="4639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Bocadillo: rectángulo 4">
            <a:extLst>
              <a:ext uri="{FF2B5EF4-FFF2-40B4-BE49-F238E27FC236}">
                <a16:creationId xmlns:a16="http://schemas.microsoft.com/office/drawing/2014/main" id="{277D3491-8E2E-94E1-27F1-3E5A53C825CB}"/>
              </a:ext>
            </a:extLst>
          </p:cNvPr>
          <p:cNvSpPr/>
          <p:nvPr/>
        </p:nvSpPr>
        <p:spPr>
          <a:xfrm>
            <a:off x="7857567" y="166765"/>
            <a:ext cx="1845219" cy="543354"/>
          </a:xfrm>
          <a:prstGeom prst="wedgeRectCallout">
            <a:avLst>
              <a:gd name="adj1" fmla="val 55434"/>
              <a:gd name="adj2" fmla="val 83436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/>
                </a:solidFill>
                <a:latin typeface="Bw Modelica" panose="00000600000000000000" pitchFamily="50" charset="0"/>
              </a:rPr>
              <a:t>Levántate, toma tu lecho, y anda</a:t>
            </a:r>
            <a:endParaRPr lang="es-EC" sz="1400" dirty="0">
              <a:solidFill>
                <a:schemeClr val="tx1"/>
              </a:solidFill>
              <a:latin typeface="Bw Modelica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55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5B979D6-9A95-4334-8192-27D4B6821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88F729-003C-480C-B2C6-A764B77E9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Sub>
          <a:bldDgm bld="one"/>
        </p:bldSub>
      </p:bldGraphic>
      <p:bldP spid="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1279005</TotalTime>
  <Words>1560</Words>
  <Application>Microsoft Office PowerPoint</Application>
  <PresentationFormat>Panorámica</PresentationFormat>
  <Paragraphs>137</Paragraphs>
  <Slides>21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41" baseType="lpstr">
      <vt:lpstr>Actay Wide Bd</vt:lpstr>
      <vt:lpstr>ADLaM Display</vt:lpstr>
      <vt:lpstr>Arial</vt:lpstr>
      <vt:lpstr>Avenir Next LT Pro Light</vt:lpstr>
      <vt:lpstr>Bookman Old Style</vt:lpstr>
      <vt:lpstr>Bw Modelica</vt:lpstr>
      <vt:lpstr>Bw Modelica Black</vt:lpstr>
      <vt:lpstr>Bw Modelica ExtraBold</vt:lpstr>
      <vt:lpstr>BwModelica-Bold</vt:lpstr>
      <vt:lpstr>BwModelica-ExtraBold</vt:lpstr>
      <vt:lpstr>Calibri</vt:lpstr>
      <vt:lpstr>Calibri Light</vt:lpstr>
      <vt:lpstr>Candara</vt:lpstr>
      <vt:lpstr>Eras Bold ITC</vt:lpstr>
      <vt:lpstr>Eras Demi ITC</vt:lpstr>
      <vt:lpstr>Eras Medium ITC</vt:lpstr>
      <vt:lpstr>Noto Sans ExtBd</vt:lpstr>
      <vt:lpstr>Segoe UI Black</vt:lpstr>
      <vt:lpstr>Segoe UI Semibold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Verso bíblico de memoria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Cesia Tomalá;Carlos Bazán</dc:creator>
  <cp:lastModifiedBy>Secretaría Unión Ecuatoriana</cp:lastModifiedBy>
  <cp:revision>10461</cp:revision>
  <dcterms:created xsi:type="dcterms:W3CDTF">2017-06-02T15:34:13Z</dcterms:created>
  <dcterms:modified xsi:type="dcterms:W3CDTF">2026-08-07T05:29:07Z</dcterms:modified>
</cp:coreProperties>
</file>