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0.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1.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2.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3.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4.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21"/>
  </p:notesMasterIdLst>
  <p:sldIdLst>
    <p:sldId id="395" r:id="rId2"/>
    <p:sldId id="256" r:id="rId3"/>
    <p:sldId id="340" r:id="rId4"/>
    <p:sldId id="544" r:id="rId5"/>
    <p:sldId id="392" r:id="rId6"/>
    <p:sldId id="274" r:id="rId7"/>
    <p:sldId id="551" r:id="rId8"/>
    <p:sldId id="557" r:id="rId9"/>
    <p:sldId id="571" r:id="rId10"/>
    <p:sldId id="550" r:id="rId11"/>
    <p:sldId id="558" r:id="rId12"/>
    <p:sldId id="565" r:id="rId13"/>
    <p:sldId id="538" r:id="rId14"/>
    <p:sldId id="572" r:id="rId15"/>
    <p:sldId id="573" r:id="rId16"/>
    <p:sldId id="566" r:id="rId17"/>
    <p:sldId id="276" r:id="rId18"/>
    <p:sldId id="265" r:id="rId19"/>
    <p:sldId id="393" r:id="rId20"/>
  </p:sldIdLst>
  <p:sldSz cx="12192000" cy="6858000"/>
  <p:notesSz cx="6858000" cy="9144000"/>
  <p:defaultTextStyle>
    <a:defPPr>
      <a:defRPr lang="es-EC"/>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offre Castro Martinez" initials="JCM" lastIdx="4" clrIdx="0">
    <p:extLst>
      <p:ext uri="{19B8F6BF-5375-455C-9EA6-DF929625EA0E}">
        <p15:presenceInfo xmlns:p15="http://schemas.microsoft.com/office/powerpoint/2012/main" userId="096c435c7e837a1f"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EFE6"/>
    <a:srgbClr val="B07A3C"/>
    <a:srgbClr val="9B672D"/>
    <a:srgbClr val="AC6E32"/>
    <a:srgbClr val="FF8D6D"/>
    <a:srgbClr val="0A2560"/>
    <a:srgbClr val="FCF7F3"/>
    <a:srgbClr val="F6E1B9"/>
    <a:srgbClr val="D2C0B2"/>
    <a:srgbClr val="F9EBC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Estilo claro 2 - Acento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204" autoAdjust="0"/>
    <p:restoredTop sz="93725" autoAdjust="0"/>
  </p:normalViewPr>
  <p:slideViewPr>
    <p:cSldViewPr snapToGrid="0">
      <p:cViewPr varScale="1">
        <p:scale>
          <a:sx n="79" d="100"/>
          <a:sy n="79" d="100"/>
        </p:scale>
        <p:origin x="763" y="91"/>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3264"/>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ommentAuthors" Target="commentAuthors.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E777566-25ED-412B-861E-9EE5B3378A4C}" type="doc">
      <dgm:prSet loTypeId="urn:microsoft.com/office/officeart/2005/8/layout/vList5" loCatId="list" qsTypeId="urn:microsoft.com/office/officeart/2005/8/quickstyle/simple1" qsCatId="simple" csTypeId="urn:microsoft.com/office/officeart/2005/8/colors/accent0_3" csCatId="mainScheme" phldr="1"/>
      <dgm:spPr/>
      <dgm:t>
        <a:bodyPr/>
        <a:lstStyle/>
        <a:p>
          <a:endParaRPr lang="es-EC"/>
        </a:p>
      </dgm:t>
    </dgm:pt>
    <dgm:pt modelId="{9FE0E7E2-2306-4D30-8B1E-D8550239466C}">
      <dgm:prSet phldrT="[Texto]" custT="1"/>
      <dgm:spPr/>
      <dgm:t>
        <a:bodyPr/>
        <a:lstStyle/>
        <a:p>
          <a:r>
            <a:rPr lang="es-ES" sz="2100" dirty="0">
              <a:latin typeface="Bw Modelica" panose="00000600000000000000" pitchFamily="50" charset="0"/>
            </a:rPr>
            <a:t>Cristo enseñó que la conversión es una obra sobrenatural del Espíritu Santo en el corazón de la persona que se entrega a Dios…</a:t>
          </a:r>
          <a:endParaRPr lang="es-EC" sz="2100" dirty="0">
            <a:latin typeface="Bw Modelica" panose="00000600000000000000" pitchFamily="50" charset="0"/>
          </a:endParaRPr>
        </a:p>
      </dgm:t>
    </dgm:pt>
    <dgm:pt modelId="{547029D3-1894-4B97-9B3E-8604F299C197}" type="parTrans" cxnId="{889BAC53-2031-4826-B53E-1BFA8859E8A4}">
      <dgm:prSet/>
      <dgm:spPr/>
      <dgm:t>
        <a:bodyPr/>
        <a:lstStyle/>
        <a:p>
          <a:endParaRPr lang="es-EC" sz="2100">
            <a:latin typeface="Bw Modelica" panose="00000600000000000000" pitchFamily="50" charset="0"/>
          </a:endParaRPr>
        </a:p>
      </dgm:t>
    </dgm:pt>
    <dgm:pt modelId="{406E7E5E-BF35-41CD-BF9B-7686AD08621C}" type="sibTrans" cxnId="{889BAC53-2031-4826-B53E-1BFA8859E8A4}">
      <dgm:prSet/>
      <dgm:spPr/>
      <dgm:t>
        <a:bodyPr/>
        <a:lstStyle/>
        <a:p>
          <a:endParaRPr lang="es-EC" sz="2100">
            <a:latin typeface="Bw Modelica" panose="00000600000000000000" pitchFamily="50" charset="0"/>
          </a:endParaRPr>
        </a:p>
      </dgm:t>
    </dgm:pt>
    <dgm:pt modelId="{D803A5E4-3217-46DD-8229-A3B19F0464D7}">
      <dgm:prSet phldrT="[Texto]" custT="1"/>
      <dgm:spPr/>
      <dgm:t>
        <a:bodyPr/>
        <a:lstStyle/>
        <a:p>
          <a:r>
            <a:rPr lang="es-ES" sz="2100" dirty="0">
              <a:latin typeface="Bw Modelica" panose="00000600000000000000" pitchFamily="50" charset="0"/>
            </a:rPr>
            <a:t>…aunque la obra del Espíritu es invisible, como el viento, sus efectos son evidentes en la vida de quien ha sido transformado.…</a:t>
          </a:r>
          <a:endParaRPr lang="es-EC" sz="2100" dirty="0">
            <a:latin typeface="Bw Modelica" panose="00000600000000000000" pitchFamily="50" charset="0"/>
          </a:endParaRPr>
        </a:p>
      </dgm:t>
    </dgm:pt>
    <dgm:pt modelId="{2E193F1C-9470-44DA-8CC6-8126117A15E9}" type="parTrans" cxnId="{89801891-3AD3-432E-BED4-D621747AE5C8}">
      <dgm:prSet/>
      <dgm:spPr/>
      <dgm:t>
        <a:bodyPr/>
        <a:lstStyle/>
        <a:p>
          <a:endParaRPr lang="es-EC" sz="2100">
            <a:latin typeface="Bw Modelica" panose="00000600000000000000" pitchFamily="50" charset="0"/>
          </a:endParaRPr>
        </a:p>
      </dgm:t>
    </dgm:pt>
    <dgm:pt modelId="{8054A7A7-2C65-4232-A11B-5224673DBAD0}" type="sibTrans" cxnId="{89801891-3AD3-432E-BED4-D621747AE5C8}">
      <dgm:prSet/>
      <dgm:spPr/>
      <dgm:t>
        <a:bodyPr/>
        <a:lstStyle/>
        <a:p>
          <a:endParaRPr lang="es-EC" sz="2100">
            <a:latin typeface="Bw Modelica" panose="00000600000000000000" pitchFamily="50" charset="0"/>
          </a:endParaRPr>
        </a:p>
      </dgm:t>
    </dgm:pt>
    <dgm:pt modelId="{2B76728A-097C-43F0-99EB-F0F00F7D8CD2}">
      <dgm:prSet custT="1"/>
      <dgm:spPr/>
      <dgm:t>
        <a:bodyPr/>
        <a:lstStyle/>
        <a:p>
          <a:r>
            <a:rPr lang="es-ES" sz="2100" dirty="0">
              <a:latin typeface="Bw Modelica" panose="00000600000000000000" pitchFamily="50" charset="0"/>
            </a:rPr>
            <a:t>…la persona puede no recordar el momento exacto de su conversión, pero la nueva vida y el carácter semejante a Cristo evidencian su conversión.</a:t>
          </a:r>
          <a:endParaRPr lang="es-EC" sz="2100" dirty="0">
            <a:latin typeface="Bw Modelica" panose="00000600000000000000" pitchFamily="50" charset="0"/>
          </a:endParaRPr>
        </a:p>
      </dgm:t>
    </dgm:pt>
    <dgm:pt modelId="{B9019807-05DC-4754-9845-6148AA4805E2}" type="parTrans" cxnId="{212A07F0-C5C3-448D-8FAF-D4884EAA4879}">
      <dgm:prSet/>
      <dgm:spPr/>
      <dgm:t>
        <a:bodyPr/>
        <a:lstStyle/>
        <a:p>
          <a:endParaRPr lang="es-EC" sz="2100"/>
        </a:p>
      </dgm:t>
    </dgm:pt>
    <dgm:pt modelId="{859D0749-8C27-4EAB-8D26-43C66A495CE8}" type="sibTrans" cxnId="{212A07F0-C5C3-448D-8FAF-D4884EAA4879}">
      <dgm:prSet/>
      <dgm:spPr/>
      <dgm:t>
        <a:bodyPr/>
        <a:lstStyle/>
        <a:p>
          <a:endParaRPr lang="es-EC" sz="2100"/>
        </a:p>
      </dgm:t>
    </dgm:pt>
    <dgm:pt modelId="{0FCAC325-AD87-4A69-B81C-C68275993DBD}" type="pres">
      <dgm:prSet presAssocID="{DE777566-25ED-412B-861E-9EE5B3378A4C}" presName="Name0" presStyleCnt="0">
        <dgm:presLayoutVars>
          <dgm:dir/>
          <dgm:animLvl val="lvl"/>
          <dgm:resizeHandles val="exact"/>
        </dgm:presLayoutVars>
      </dgm:prSet>
      <dgm:spPr/>
    </dgm:pt>
    <dgm:pt modelId="{20B4C646-CE88-4AD9-93A0-2D6BC2E4E295}" type="pres">
      <dgm:prSet presAssocID="{9FE0E7E2-2306-4D30-8B1E-D8550239466C}" presName="linNode" presStyleCnt="0"/>
      <dgm:spPr/>
    </dgm:pt>
    <dgm:pt modelId="{B5B979D6-9A95-4334-8192-27D4B6821665}" type="pres">
      <dgm:prSet presAssocID="{9FE0E7E2-2306-4D30-8B1E-D8550239466C}" presName="parentText" presStyleLbl="node1" presStyleIdx="0" presStyleCnt="3" custScaleX="277778" custScaleY="29171">
        <dgm:presLayoutVars>
          <dgm:chMax val="1"/>
          <dgm:bulletEnabled val="1"/>
        </dgm:presLayoutVars>
      </dgm:prSet>
      <dgm:spPr>
        <a:prstGeom prst="roundRect">
          <a:avLst/>
        </a:prstGeom>
      </dgm:spPr>
    </dgm:pt>
    <dgm:pt modelId="{8BD5711D-DA11-492A-8B87-B10214880C24}" type="pres">
      <dgm:prSet presAssocID="{406E7E5E-BF35-41CD-BF9B-7686AD08621C}" presName="sp" presStyleCnt="0"/>
      <dgm:spPr/>
    </dgm:pt>
    <dgm:pt modelId="{D950BB09-1681-48E4-9607-2ADF3ADEB6EB}" type="pres">
      <dgm:prSet presAssocID="{D803A5E4-3217-46DD-8229-A3B19F0464D7}" presName="linNode" presStyleCnt="0"/>
      <dgm:spPr/>
    </dgm:pt>
    <dgm:pt modelId="{9D041828-6AD9-46A5-9720-92B6CDC6F09B}" type="pres">
      <dgm:prSet presAssocID="{D803A5E4-3217-46DD-8229-A3B19F0464D7}" presName="parentText" presStyleLbl="node1" presStyleIdx="1" presStyleCnt="3" custScaleX="277778" custScaleY="29498">
        <dgm:presLayoutVars>
          <dgm:chMax val="1"/>
          <dgm:bulletEnabled val="1"/>
        </dgm:presLayoutVars>
      </dgm:prSet>
      <dgm:spPr>
        <a:prstGeom prst="roundRect">
          <a:avLst/>
        </a:prstGeom>
      </dgm:spPr>
    </dgm:pt>
    <dgm:pt modelId="{D4694536-4D71-4364-BE48-68A4CCAF0D7F}" type="pres">
      <dgm:prSet presAssocID="{8054A7A7-2C65-4232-A11B-5224673DBAD0}" presName="sp" presStyleCnt="0"/>
      <dgm:spPr/>
    </dgm:pt>
    <dgm:pt modelId="{E8F38D7C-419A-4106-8414-18AA8A221E7B}" type="pres">
      <dgm:prSet presAssocID="{2B76728A-097C-43F0-99EB-F0F00F7D8CD2}" presName="linNode" presStyleCnt="0"/>
      <dgm:spPr/>
    </dgm:pt>
    <dgm:pt modelId="{EBB866DD-D083-4ED5-84F5-2F33000EBA59}" type="pres">
      <dgm:prSet presAssocID="{2B76728A-097C-43F0-99EB-F0F00F7D8CD2}" presName="parentText" presStyleLbl="node1" presStyleIdx="2" presStyleCnt="3" custScaleX="277778" custScaleY="28929">
        <dgm:presLayoutVars>
          <dgm:chMax val="1"/>
          <dgm:bulletEnabled val="1"/>
        </dgm:presLayoutVars>
      </dgm:prSet>
      <dgm:spPr>
        <a:prstGeom prst="roundRect">
          <a:avLst/>
        </a:prstGeom>
      </dgm:spPr>
    </dgm:pt>
  </dgm:ptLst>
  <dgm:cxnLst>
    <dgm:cxn modelId="{1D1F0D04-52AE-445F-89A0-CD75BECE77E8}" type="presOf" srcId="{2B76728A-097C-43F0-99EB-F0F00F7D8CD2}" destId="{EBB866DD-D083-4ED5-84F5-2F33000EBA59}" srcOrd="0" destOrd="0" presId="urn:microsoft.com/office/officeart/2005/8/layout/vList5"/>
    <dgm:cxn modelId="{81005214-3E52-476F-A017-E844A3B4527E}" type="presOf" srcId="{D803A5E4-3217-46DD-8229-A3B19F0464D7}" destId="{9D041828-6AD9-46A5-9720-92B6CDC6F09B}" srcOrd="0" destOrd="0" presId="urn:microsoft.com/office/officeart/2005/8/layout/vList5"/>
    <dgm:cxn modelId="{D7FD405D-C5E4-4A37-8426-ABC3D0B84438}" type="presOf" srcId="{DE777566-25ED-412B-861E-9EE5B3378A4C}" destId="{0FCAC325-AD87-4A69-B81C-C68275993DBD}" srcOrd="0" destOrd="0" presId="urn:microsoft.com/office/officeart/2005/8/layout/vList5"/>
    <dgm:cxn modelId="{7689176E-CF0F-43EE-84F8-25513C99545E}" type="presOf" srcId="{9FE0E7E2-2306-4D30-8B1E-D8550239466C}" destId="{B5B979D6-9A95-4334-8192-27D4B6821665}" srcOrd="0" destOrd="0" presId="urn:microsoft.com/office/officeart/2005/8/layout/vList5"/>
    <dgm:cxn modelId="{889BAC53-2031-4826-B53E-1BFA8859E8A4}" srcId="{DE777566-25ED-412B-861E-9EE5B3378A4C}" destId="{9FE0E7E2-2306-4D30-8B1E-D8550239466C}" srcOrd="0" destOrd="0" parTransId="{547029D3-1894-4B97-9B3E-8604F299C197}" sibTransId="{406E7E5E-BF35-41CD-BF9B-7686AD08621C}"/>
    <dgm:cxn modelId="{89801891-3AD3-432E-BED4-D621747AE5C8}" srcId="{DE777566-25ED-412B-861E-9EE5B3378A4C}" destId="{D803A5E4-3217-46DD-8229-A3B19F0464D7}" srcOrd="1" destOrd="0" parTransId="{2E193F1C-9470-44DA-8CC6-8126117A15E9}" sibTransId="{8054A7A7-2C65-4232-A11B-5224673DBAD0}"/>
    <dgm:cxn modelId="{212A07F0-C5C3-448D-8FAF-D4884EAA4879}" srcId="{DE777566-25ED-412B-861E-9EE5B3378A4C}" destId="{2B76728A-097C-43F0-99EB-F0F00F7D8CD2}" srcOrd="2" destOrd="0" parTransId="{B9019807-05DC-4754-9845-6148AA4805E2}" sibTransId="{859D0749-8C27-4EAB-8D26-43C66A495CE8}"/>
    <dgm:cxn modelId="{91EC8875-3671-4BC5-8D57-9676FC9B4FF5}" type="presParOf" srcId="{0FCAC325-AD87-4A69-B81C-C68275993DBD}" destId="{20B4C646-CE88-4AD9-93A0-2D6BC2E4E295}" srcOrd="0" destOrd="0" presId="urn:microsoft.com/office/officeart/2005/8/layout/vList5"/>
    <dgm:cxn modelId="{7BBB4905-273E-41D1-A12C-1968AE726E33}" type="presParOf" srcId="{20B4C646-CE88-4AD9-93A0-2D6BC2E4E295}" destId="{B5B979D6-9A95-4334-8192-27D4B6821665}" srcOrd="0" destOrd="0" presId="urn:microsoft.com/office/officeart/2005/8/layout/vList5"/>
    <dgm:cxn modelId="{41FF5E1B-CA75-45EA-B095-C6172FD435D6}" type="presParOf" srcId="{0FCAC325-AD87-4A69-B81C-C68275993DBD}" destId="{8BD5711D-DA11-492A-8B87-B10214880C24}" srcOrd="1" destOrd="0" presId="urn:microsoft.com/office/officeart/2005/8/layout/vList5"/>
    <dgm:cxn modelId="{9A47D7F5-4A04-4E6C-8B4E-349B75FB7C47}" type="presParOf" srcId="{0FCAC325-AD87-4A69-B81C-C68275993DBD}" destId="{D950BB09-1681-48E4-9607-2ADF3ADEB6EB}" srcOrd="2" destOrd="0" presId="urn:microsoft.com/office/officeart/2005/8/layout/vList5"/>
    <dgm:cxn modelId="{A3B7F3B4-0A04-4E41-8888-63B47E0C477D}" type="presParOf" srcId="{D950BB09-1681-48E4-9607-2ADF3ADEB6EB}" destId="{9D041828-6AD9-46A5-9720-92B6CDC6F09B}" srcOrd="0" destOrd="0" presId="urn:microsoft.com/office/officeart/2005/8/layout/vList5"/>
    <dgm:cxn modelId="{59D233E2-59B3-40B3-A32A-94764857DA24}" type="presParOf" srcId="{0FCAC325-AD87-4A69-B81C-C68275993DBD}" destId="{D4694536-4D71-4364-BE48-68A4CCAF0D7F}" srcOrd="3" destOrd="0" presId="urn:microsoft.com/office/officeart/2005/8/layout/vList5"/>
    <dgm:cxn modelId="{5795768C-FBAB-4F76-AA0F-A701E344C534}" type="presParOf" srcId="{0FCAC325-AD87-4A69-B81C-C68275993DBD}" destId="{E8F38D7C-419A-4106-8414-18AA8A221E7B}" srcOrd="4" destOrd="0" presId="urn:microsoft.com/office/officeart/2005/8/layout/vList5"/>
    <dgm:cxn modelId="{F1D331E5-99BD-4055-846C-0BF9825FCE78}" type="presParOf" srcId="{E8F38D7C-419A-4106-8414-18AA8A221E7B}" destId="{EBB866DD-D083-4ED5-84F5-2F33000EBA59}" srcOrd="0" destOrd="0" presId="urn:microsoft.com/office/officeart/2005/8/layout/vList5"/>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3A5585B9-5191-41D8-B789-C1E50EAFF424}" type="doc">
      <dgm:prSet loTypeId="urn:microsoft.com/office/officeart/2005/8/layout/lProcess3" loCatId="process" qsTypeId="urn:microsoft.com/office/officeart/2005/8/quickstyle/simple1" qsCatId="simple" csTypeId="urn:microsoft.com/office/officeart/2005/8/colors/accent0_3" csCatId="mainScheme" phldr="1"/>
      <dgm:spPr/>
      <dgm:t>
        <a:bodyPr/>
        <a:lstStyle/>
        <a:p>
          <a:endParaRPr lang="es-EC"/>
        </a:p>
      </dgm:t>
    </dgm:pt>
    <dgm:pt modelId="{D523F6B8-358B-44AC-A810-FD6247CC385D}">
      <dgm:prSet phldrT="[Texto]" custT="1"/>
      <dgm:spPr/>
      <dgm:t>
        <a:bodyPr/>
        <a:lstStyle/>
        <a:p>
          <a:pPr algn="l"/>
          <a:r>
            <a:rPr lang="es-ES" sz="2200" dirty="0">
              <a:latin typeface="Bw Modelica" panose="00000600000000000000" pitchFamily="50" charset="0"/>
            </a:rPr>
            <a:t>El salmista expresó un profundo amor y deleite por la ley de Dios, su Palabra ocupaba un lugar permanente en sus pensamientos…</a:t>
          </a:r>
          <a:endParaRPr lang="es-MX" sz="2200" dirty="0">
            <a:latin typeface="Bw Modelica" panose="00000600000000000000" pitchFamily="50" charset="0"/>
          </a:endParaRPr>
        </a:p>
      </dgm:t>
    </dgm:pt>
    <dgm:pt modelId="{8D91D29A-85F1-4218-9ADE-11BE674AB9D3}" type="parTrans" cxnId="{1E70C8BA-34BA-4AAA-B514-A2F81077E86B}">
      <dgm:prSet/>
      <dgm:spPr/>
      <dgm:t>
        <a:bodyPr/>
        <a:lstStyle/>
        <a:p>
          <a:pPr algn="l"/>
          <a:endParaRPr lang="es-EC"/>
        </a:p>
      </dgm:t>
    </dgm:pt>
    <dgm:pt modelId="{5A22EDB5-7A50-4513-A330-869B54527BF6}" type="sibTrans" cxnId="{1E70C8BA-34BA-4AAA-B514-A2F81077E86B}">
      <dgm:prSet/>
      <dgm:spPr/>
      <dgm:t>
        <a:bodyPr/>
        <a:lstStyle/>
        <a:p>
          <a:pPr algn="l"/>
          <a:endParaRPr lang="es-EC"/>
        </a:p>
      </dgm:t>
    </dgm:pt>
    <dgm:pt modelId="{9BFF9D80-2D0C-41CF-964B-E286A72FCC51}">
      <dgm:prSet phldrT="[Texto]" custT="1"/>
      <dgm:spPr/>
      <dgm:t>
        <a:bodyPr/>
        <a:lstStyle/>
        <a:p>
          <a:pPr algn="l"/>
          <a:r>
            <a:rPr lang="es-MX" sz="2200" dirty="0">
              <a:latin typeface="Bw Modelica" panose="00000600000000000000" pitchFamily="50" charset="0"/>
            </a:rPr>
            <a:t>…p</a:t>
          </a:r>
          <a:r>
            <a:rPr lang="es-ES" sz="2200" dirty="0">
              <a:latin typeface="Bw Modelica" panose="00000600000000000000" pitchFamily="50" charset="0"/>
            </a:rPr>
            <a:t>ara él, la ley no representaba una carga ni una imposición, sino un principio que orientaba sus decisiones, pensamientos y conducta…</a:t>
          </a:r>
          <a:endParaRPr lang="es-MX" sz="2200" dirty="0">
            <a:latin typeface="Bw Modelica" panose="00000600000000000000" pitchFamily="50" charset="0"/>
          </a:endParaRPr>
        </a:p>
      </dgm:t>
    </dgm:pt>
    <dgm:pt modelId="{759648A7-BE2A-489B-83BC-6624FC028F99}" type="parTrans" cxnId="{92C16516-7478-4223-A803-09168DBB8A8F}">
      <dgm:prSet/>
      <dgm:spPr/>
      <dgm:t>
        <a:bodyPr/>
        <a:lstStyle/>
        <a:p>
          <a:pPr algn="l"/>
          <a:endParaRPr lang="es-EC"/>
        </a:p>
      </dgm:t>
    </dgm:pt>
    <dgm:pt modelId="{3A8B0B8F-F69F-4E1B-B1DC-2CBAA71E93C6}" type="sibTrans" cxnId="{92C16516-7478-4223-A803-09168DBB8A8F}">
      <dgm:prSet/>
      <dgm:spPr/>
      <dgm:t>
        <a:bodyPr/>
        <a:lstStyle/>
        <a:p>
          <a:pPr algn="l"/>
          <a:endParaRPr lang="es-EC"/>
        </a:p>
      </dgm:t>
    </dgm:pt>
    <dgm:pt modelId="{A5451605-FFCB-4F3A-B27F-BFE1F12EEB9E}">
      <dgm:prSet phldrT="[Texto]" custT="1"/>
      <dgm:spPr/>
      <dgm:t>
        <a:bodyPr/>
        <a:lstStyle/>
        <a:p>
          <a:pPr algn="l"/>
          <a:r>
            <a:rPr lang="es-MX" sz="2200" dirty="0">
              <a:latin typeface="Bw Modelica" panose="00000600000000000000" pitchFamily="50" charset="0"/>
            </a:rPr>
            <a:t>…David sometió su voluntad a Dios, por ello, s</a:t>
          </a:r>
          <a:r>
            <a:rPr lang="es-ES" sz="2200" dirty="0">
              <a:latin typeface="Bw Modelica" panose="00000600000000000000" pitchFamily="50" charset="0"/>
            </a:rPr>
            <a:t>u gozo estaba en descubrir cada día cómo vivir de acuerdo con los principios divinos.</a:t>
          </a:r>
          <a:endParaRPr lang="es-MX" sz="2200" dirty="0">
            <a:latin typeface="Bw Modelica" panose="00000600000000000000" pitchFamily="50" charset="0"/>
          </a:endParaRPr>
        </a:p>
      </dgm:t>
    </dgm:pt>
    <dgm:pt modelId="{B07448D3-FBA3-4B31-9D6F-CEE99F2E0724}" type="sibTrans" cxnId="{2005D028-4621-4076-A4DB-134833029C5E}">
      <dgm:prSet/>
      <dgm:spPr/>
      <dgm:t>
        <a:bodyPr/>
        <a:lstStyle/>
        <a:p>
          <a:pPr algn="l"/>
          <a:endParaRPr lang="es-EC"/>
        </a:p>
      </dgm:t>
    </dgm:pt>
    <dgm:pt modelId="{4B0A9E85-852F-49B5-B425-29B4EFBC39EE}" type="parTrans" cxnId="{2005D028-4621-4076-A4DB-134833029C5E}">
      <dgm:prSet/>
      <dgm:spPr/>
      <dgm:t>
        <a:bodyPr/>
        <a:lstStyle/>
        <a:p>
          <a:pPr algn="l"/>
          <a:endParaRPr lang="es-EC"/>
        </a:p>
      </dgm:t>
    </dgm:pt>
    <dgm:pt modelId="{568FB11E-DB13-43D3-859F-59EA27B96938}" type="pres">
      <dgm:prSet presAssocID="{3A5585B9-5191-41D8-B789-C1E50EAFF424}" presName="Name0" presStyleCnt="0">
        <dgm:presLayoutVars>
          <dgm:chPref val="3"/>
          <dgm:dir/>
          <dgm:animLvl val="lvl"/>
          <dgm:resizeHandles/>
        </dgm:presLayoutVars>
      </dgm:prSet>
      <dgm:spPr/>
    </dgm:pt>
    <dgm:pt modelId="{98ED776C-D925-4192-B7D5-B14D411B3883}" type="pres">
      <dgm:prSet presAssocID="{D523F6B8-358B-44AC-A810-FD6247CC385D}" presName="horFlow" presStyleCnt="0"/>
      <dgm:spPr/>
    </dgm:pt>
    <dgm:pt modelId="{680B4DF0-7777-449B-8BC5-128CB95E23DF}" type="pres">
      <dgm:prSet presAssocID="{D523F6B8-358B-44AC-A810-FD6247CC385D}" presName="bigChev" presStyleLbl="node1" presStyleIdx="0" presStyleCnt="3" custScaleX="1037753" custScaleY="609639"/>
      <dgm:spPr>
        <a:prstGeom prst="homePlate">
          <a:avLst/>
        </a:prstGeom>
      </dgm:spPr>
    </dgm:pt>
    <dgm:pt modelId="{2A7820D1-5237-408E-8D35-9FAC00810E5C}" type="pres">
      <dgm:prSet presAssocID="{D523F6B8-358B-44AC-A810-FD6247CC385D}" presName="vSp" presStyleCnt="0"/>
      <dgm:spPr/>
    </dgm:pt>
    <dgm:pt modelId="{ED02BAAD-ECC8-4421-80F5-75069BCD4B26}" type="pres">
      <dgm:prSet presAssocID="{9BFF9D80-2D0C-41CF-964B-E286A72FCC51}" presName="horFlow" presStyleCnt="0"/>
      <dgm:spPr/>
    </dgm:pt>
    <dgm:pt modelId="{A56FA087-F3E2-4A96-8037-C4ACABD84949}" type="pres">
      <dgm:prSet presAssocID="{9BFF9D80-2D0C-41CF-964B-E286A72FCC51}" presName="bigChev" presStyleLbl="node1" presStyleIdx="1" presStyleCnt="3" custScaleX="1037753" custScaleY="609639"/>
      <dgm:spPr>
        <a:prstGeom prst="homePlate">
          <a:avLst/>
        </a:prstGeom>
      </dgm:spPr>
    </dgm:pt>
    <dgm:pt modelId="{16554D72-313F-489F-B3B2-604EBDBC8146}" type="pres">
      <dgm:prSet presAssocID="{9BFF9D80-2D0C-41CF-964B-E286A72FCC51}" presName="vSp" presStyleCnt="0"/>
      <dgm:spPr/>
    </dgm:pt>
    <dgm:pt modelId="{E0B18C5A-F7A1-4D2B-9F3A-33C30EDDA746}" type="pres">
      <dgm:prSet presAssocID="{A5451605-FFCB-4F3A-B27F-BFE1F12EEB9E}" presName="horFlow" presStyleCnt="0"/>
      <dgm:spPr/>
    </dgm:pt>
    <dgm:pt modelId="{EEABFEA6-5D8E-4B4B-B2C9-30FF763E556A}" type="pres">
      <dgm:prSet presAssocID="{A5451605-FFCB-4F3A-B27F-BFE1F12EEB9E}" presName="bigChev" presStyleLbl="node1" presStyleIdx="2" presStyleCnt="3" custScaleX="1037753" custScaleY="609639"/>
      <dgm:spPr>
        <a:prstGeom prst="homePlate">
          <a:avLst/>
        </a:prstGeom>
      </dgm:spPr>
    </dgm:pt>
  </dgm:ptLst>
  <dgm:cxnLst>
    <dgm:cxn modelId="{B4758314-A681-476A-8A13-224C5E415A9D}" type="presOf" srcId="{D523F6B8-358B-44AC-A810-FD6247CC385D}" destId="{680B4DF0-7777-449B-8BC5-128CB95E23DF}" srcOrd="0" destOrd="0" presId="urn:microsoft.com/office/officeart/2005/8/layout/lProcess3"/>
    <dgm:cxn modelId="{92C16516-7478-4223-A803-09168DBB8A8F}" srcId="{3A5585B9-5191-41D8-B789-C1E50EAFF424}" destId="{9BFF9D80-2D0C-41CF-964B-E286A72FCC51}" srcOrd="1" destOrd="0" parTransId="{759648A7-BE2A-489B-83BC-6624FC028F99}" sibTransId="{3A8B0B8F-F69F-4E1B-B1DC-2CBAA71E93C6}"/>
    <dgm:cxn modelId="{2005D028-4621-4076-A4DB-134833029C5E}" srcId="{3A5585B9-5191-41D8-B789-C1E50EAFF424}" destId="{A5451605-FFCB-4F3A-B27F-BFE1F12EEB9E}" srcOrd="2" destOrd="0" parTransId="{4B0A9E85-852F-49B5-B425-29B4EFBC39EE}" sibTransId="{B07448D3-FBA3-4B31-9D6F-CEE99F2E0724}"/>
    <dgm:cxn modelId="{B1CBF44F-808A-4421-9095-00DB6C697A33}" type="presOf" srcId="{9BFF9D80-2D0C-41CF-964B-E286A72FCC51}" destId="{A56FA087-F3E2-4A96-8037-C4ACABD84949}" srcOrd="0" destOrd="0" presId="urn:microsoft.com/office/officeart/2005/8/layout/lProcess3"/>
    <dgm:cxn modelId="{1E70C8BA-34BA-4AAA-B514-A2F81077E86B}" srcId="{3A5585B9-5191-41D8-B789-C1E50EAFF424}" destId="{D523F6B8-358B-44AC-A810-FD6247CC385D}" srcOrd="0" destOrd="0" parTransId="{8D91D29A-85F1-4218-9ADE-11BE674AB9D3}" sibTransId="{5A22EDB5-7A50-4513-A330-869B54527BF6}"/>
    <dgm:cxn modelId="{498ED1C0-B304-4D25-9CBD-58FDCE3B5365}" type="presOf" srcId="{3A5585B9-5191-41D8-B789-C1E50EAFF424}" destId="{568FB11E-DB13-43D3-859F-59EA27B96938}" srcOrd="0" destOrd="0" presId="urn:microsoft.com/office/officeart/2005/8/layout/lProcess3"/>
    <dgm:cxn modelId="{C5DC2BC7-E261-4AB6-A88F-9E84E6716027}" type="presOf" srcId="{A5451605-FFCB-4F3A-B27F-BFE1F12EEB9E}" destId="{EEABFEA6-5D8E-4B4B-B2C9-30FF763E556A}" srcOrd="0" destOrd="0" presId="urn:microsoft.com/office/officeart/2005/8/layout/lProcess3"/>
    <dgm:cxn modelId="{038E65F8-3DB7-4800-B542-A1ED1964D8B5}" type="presParOf" srcId="{568FB11E-DB13-43D3-859F-59EA27B96938}" destId="{98ED776C-D925-4192-B7D5-B14D411B3883}" srcOrd="0" destOrd="0" presId="urn:microsoft.com/office/officeart/2005/8/layout/lProcess3"/>
    <dgm:cxn modelId="{C8A58D7C-D5FE-490D-B6E8-7CCAE514FE61}" type="presParOf" srcId="{98ED776C-D925-4192-B7D5-B14D411B3883}" destId="{680B4DF0-7777-449B-8BC5-128CB95E23DF}" srcOrd="0" destOrd="0" presId="urn:microsoft.com/office/officeart/2005/8/layout/lProcess3"/>
    <dgm:cxn modelId="{64D3C741-CA71-47F6-95CA-98E701C484FB}" type="presParOf" srcId="{568FB11E-DB13-43D3-859F-59EA27B96938}" destId="{2A7820D1-5237-408E-8D35-9FAC00810E5C}" srcOrd="1" destOrd="0" presId="urn:microsoft.com/office/officeart/2005/8/layout/lProcess3"/>
    <dgm:cxn modelId="{0A483977-3097-4A96-A513-06A6EF94887A}" type="presParOf" srcId="{568FB11E-DB13-43D3-859F-59EA27B96938}" destId="{ED02BAAD-ECC8-4421-80F5-75069BCD4B26}" srcOrd="2" destOrd="0" presId="urn:microsoft.com/office/officeart/2005/8/layout/lProcess3"/>
    <dgm:cxn modelId="{6526EBC1-3B30-45B9-BA64-2A57B0140FD9}" type="presParOf" srcId="{ED02BAAD-ECC8-4421-80F5-75069BCD4B26}" destId="{A56FA087-F3E2-4A96-8037-C4ACABD84949}" srcOrd="0" destOrd="0" presId="urn:microsoft.com/office/officeart/2005/8/layout/lProcess3"/>
    <dgm:cxn modelId="{B3F1008D-38DB-474F-ABD0-7DB8EB6DBFC9}" type="presParOf" srcId="{568FB11E-DB13-43D3-859F-59EA27B96938}" destId="{16554D72-313F-489F-B3B2-604EBDBC8146}" srcOrd="3" destOrd="0" presId="urn:microsoft.com/office/officeart/2005/8/layout/lProcess3"/>
    <dgm:cxn modelId="{EFE858DD-C961-4C72-B8B5-0F0ABC36DDB6}" type="presParOf" srcId="{568FB11E-DB13-43D3-859F-59EA27B96938}" destId="{E0B18C5A-F7A1-4D2B-9F3A-33C30EDDA746}" srcOrd="4" destOrd="0" presId="urn:microsoft.com/office/officeart/2005/8/layout/lProcess3"/>
    <dgm:cxn modelId="{FB0378AB-C566-4A06-BADC-ED9545B5517E}" type="presParOf" srcId="{E0B18C5A-F7A1-4D2B-9F3A-33C30EDDA746}" destId="{EEABFEA6-5D8E-4B4B-B2C9-30FF763E556A}" srcOrd="0" destOrd="0" presId="urn:microsoft.com/office/officeart/2005/8/layout/lProcess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621E3F7-A84A-45D1-AC91-1A8F7298FF3E}" type="doc">
      <dgm:prSet loTypeId="urn:microsoft.com/office/officeart/2005/8/layout/hProcess9" loCatId="process" qsTypeId="urn:microsoft.com/office/officeart/2005/8/quickstyle/simple1" qsCatId="simple" csTypeId="urn:microsoft.com/office/officeart/2005/8/colors/accent0_3" csCatId="mainScheme" phldr="1"/>
      <dgm:spPr/>
      <dgm:t>
        <a:bodyPr/>
        <a:lstStyle/>
        <a:p>
          <a:endParaRPr lang="es-MX"/>
        </a:p>
      </dgm:t>
    </dgm:pt>
    <dgm:pt modelId="{36FC5A01-75A4-4B23-831B-F714FBDE6DD7}">
      <dgm:prSet phldrT="[Texto]" phldr="0" custT="1"/>
      <dgm:spPr/>
      <dgm:t>
        <a:bodyPr/>
        <a:lstStyle/>
        <a:p>
          <a:r>
            <a:rPr lang="es-ES" sz="2200" dirty="0">
              <a:latin typeface="Bw Modelica" panose="00000600000000000000" pitchFamily="50" charset="0"/>
            </a:rPr>
            <a:t>Se produce un cambio evidente en el carácter, las costumbres, los pensamientos y la manera de relacionarse con los demás…</a:t>
          </a:r>
          <a:endParaRPr lang="es-EC" sz="2200" dirty="0">
            <a:latin typeface="Bw Modelica" panose="00000600000000000000" pitchFamily="50" charset="0"/>
          </a:endParaRPr>
        </a:p>
      </dgm:t>
    </dgm:pt>
    <dgm:pt modelId="{E0C2A7EA-8BC3-4437-95BF-5B372442165B}" type="parTrans" cxnId="{D72E74E4-E0A6-4D41-869E-A36B07110BC3}">
      <dgm:prSet/>
      <dgm:spPr/>
      <dgm:t>
        <a:bodyPr/>
        <a:lstStyle/>
        <a:p>
          <a:endParaRPr lang="es-MX" sz="2200">
            <a:latin typeface="Bw Modelica" panose="00000600000000000000" pitchFamily="50" charset="0"/>
          </a:endParaRPr>
        </a:p>
      </dgm:t>
    </dgm:pt>
    <dgm:pt modelId="{6F120C9F-A9D1-4AE7-9F29-806477AAE3F5}" type="sibTrans" cxnId="{D72E74E4-E0A6-4D41-869E-A36B07110BC3}">
      <dgm:prSet/>
      <dgm:spPr/>
      <dgm:t>
        <a:bodyPr/>
        <a:lstStyle/>
        <a:p>
          <a:endParaRPr lang="es-MX" sz="2200">
            <a:latin typeface="Bw Modelica" panose="00000600000000000000" pitchFamily="50" charset="0"/>
          </a:endParaRPr>
        </a:p>
      </dgm:t>
    </dgm:pt>
    <dgm:pt modelId="{7A034F26-26B1-40D8-8D37-E11283B60F2D}">
      <dgm:prSet phldrT="[Texto]" phldr="0" custT="1"/>
      <dgm:spPr/>
      <dgm:t>
        <a:bodyPr/>
        <a:lstStyle/>
        <a:p>
          <a:r>
            <a:rPr lang="es-MX" sz="2200" dirty="0">
              <a:latin typeface="Bw Modelica" panose="00000600000000000000" pitchFamily="50" charset="0"/>
            </a:rPr>
            <a:t>…</a:t>
          </a:r>
          <a:r>
            <a:rPr lang="es-ES" sz="2200" dirty="0">
              <a:latin typeface="Bw Modelica" panose="00000600000000000000" pitchFamily="50" charset="0"/>
            </a:rPr>
            <a:t>estos cambios serán fruto de la gracia de Dios obrando en su corazón, no simplemente de una conducta externa.</a:t>
          </a:r>
          <a:endParaRPr lang="es-MX" sz="2200" dirty="0">
            <a:latin typeface="Bw Modelica" panose="00000600000000000000" pitchFamily="50" charset="0"/>
          </a:endParaRPr>
        </a:p>
      </dgm:t>
    </dgm:pt>
    <dgm:pt modelId="{BE0433E7-51AD-44AA-8182-10B7ABD39179}" type="parTrans" cxnId="{DA4914A1-57D7-486B-8935-C7B8866DC842}">
      <dgm:prSet/>
      <dgm:spPr/>
      <dgm:t>
        <a:bodyPr/>
        <a:lstStyle/>
        <a:p>
          <a:endParaRPr lang="es-MX" sz="2200">
            <a:latin typeface="Bw Modelica" panose="00000600000000000000" pitchFamily="50" charset="0"/>
          </a:endParaRPr>
        </a:p>
      </dgm:t>
    </dgm:pt>
    <dgm:pt modelId="{501FB197-E7CA-433D-8432-3C6FC6A1776C}" type="sibTrans" cxnId="{DA4914A1-57D7-486B-8935-C7B8866DC842}">
      <dgm:prSet/>
      <dgm:spPr/>
      <dgm:t>
        <a:bodyPr/>
        <a:lstStyle/>
        <a:p>
          <a:endParaRPr lang="es-MX" sz="2200">
            <a:latin typeface="Bw Modelica" panose="00000600000000000000" pitchFamily="50" charset="0"/>
          </a:endParaRPr>
        </a:p>
      </dgm:t>
    </dgm:pt>
    <dgm:pt modelId="{533DFC4A-0FCD-413F-8BE2-D11434CE97F4}" type="pres">
      <dgm:prSet presAssocID="{3621E3F7-A84A-45D1-AC91-1A8F7298FF3E}" presName="CompostProcess" presStyleCnt="0">
        <dgm:presLayoutVars>
          <dgm:dir/>
          <dgm:resizeHandles val="exact"/>
        </dgm:presLayoutVars>
      </dgm:prSet>
      <dgm:spPr/>
    </dgm:pt>
    <dgm:pt modelId="{9142F382-AA36-4775-9D98-29EB32F5D32C}" type="pres">
      <dgm:prSet presAssocID="{3621E3F7-A84A-45D1-AC91-1A8F7298FF3E}" presName="arrow" presStyleLbl="bgShp" presStyleIdx="0" presStyleCnt="1"/>
      <dgm:spPr/>
    </dgm:pt>
    <dgm:pt modelId="{D2840A6D-1566-4ED8-BE5B-54CC594CCE39}" type="pres">
      <dgm:prSet presAssocID="{3621E3F7-A84A-45D1-AC91-1A8F7298FF3E}" presName="linearProcess" presStyleCnt="0"/>
      <dgm:spPr/>
    </dgm:pt>
    <dgm:pt modelId="{5BEB2F3E-5414-45C4-BB95-47CFFED77BFE}" type="pres">
      <dgm:prSet presAssocID="{36FC5A01-75A4-4B23-831B-F714FBDE6DD7}" presName="textNode" presStyleLbl="node1" presStyleIdx="0" presStyleCnt="2" custScaleX="103676" custScaleY="119917">
        <dgm:presLayoutVars>
          <dgm:bulletEnabled val="1"/>
        </dgm:presLayoutVars>
      </dgm:prSet>
      <dgm:spPr/>
    </dgm:pt>
    <dgm:pt modelId="{77AB053F-C6CF-45E4-9C05-983FA1F6558A}" type="pres">
      <dgm:prSet presAssocID="{6F120C9F-A9D1-4AE7-9F29-806477AAE3F5}" presName="sibTrans" presStyleCnt="0"/>
      <dgm:spPr/>
    </dgm:pt>
    <dgm:pt modelId="{B69CEAF2-3B3E-4B26-BEDB-7F2009603968}" type="pres">
      <dgm:prSet presAssocID="{7A034F26-26B1-40D8-8D37-E11283B60F2D}" presName="textNode" presStyleLbl="node1" presStyleIdx="1" presStyleCnt="2" custScaleX="103326" custScaleY="119917">
        <dgm:presLayoutVars>
          <dgm:bulletEnabled val="1"/>
        </dgm:presLayoutVars>
      </dgm:prSet>
      <dgm:spPr/>
    </dgm:pt>
  </dgm:ptLst>
  <dgm:cxnLst>
    <dgm:cxn modelId="{31390E22-35E0-4513-9218-72B4722C153D}" type="presOf" srcId="{3621E3F7-A84A-45D1-AC91-1A8F7298FF3E}" destId="{533DFC4A-0FCD-413F-8BE2-D11434CE97F4}" srcOrd="0" destOrd="0" presId="urn:microsoft.com/office/officeart/2005/8/layout/hProcess9"/>
    <dgm:cxn modelId="{DA4914A1-57D7-486B-8935-C7B8866DC842}" srcId="{3621E3F7-A84A-45D1-AC91-1A8F7298FF3E}" destId="{7A034F26-26B1-40D8-8D37-E11283B60F2D}" srcOrd="1" destOrd="0" parTransId="{BE0433E7-51AD-44AA-8182-10B7ABD39179}" sibTransId="{501FB197-E7CA-433D-8432-3C6FC6A1776C}"/>
    <dgm:cxn modelId="{BA57EFA4-CE3E-438D-8C9B-F20DDD670E61}" type="presOf" srcId="{36FC5A01-75A4-4B23-831B-F714FBDE6DD7}" destId="{5BEB2F3E-5414-45C4-BB95-47CFFED77BFE}" srcOrd="0" destOrd="0" presId="urn:microsoft.com/office/officeart/2005/8/layout/hProcess9"/>
    <dgm:cxn modelId="{D7B6EBA8-0F5E-4061-972A-FA014261EB4C}" type="presOf" srcId="{7A034F26-26B1-40D8-8D37-E11283B60F2D}" destId="{B69CEAF2-3B3E-4B26-BEDB-7F2009603968}" srcOrd="0" destOrd="0" presId="urn:microsoft.com/office/officeart/2005/8/layout/hProcess9"/>
    <dgm:cxn modelId="{D72E74E4-E0A6-4D41-869E-A36B07110BC3}" srcId="{3621E3F7-A84A-45D1-AC91-1A8F7298FF3E}" destId="{36FC5A01-75A4-4B23-831B-F714FBDE6DD7}" srcOrd="0" destOrd="0" parTransId="{E0C2A7EA-8BC3-4437-95BF-5B372442165B}" sibTransId="{6F120C9F-A9D1-4AE7-9F29-806477AAE3F5}"/>
    <dgm:cxn modelId="{68272674-B23C-4FFE-B4E4-32C9E5DBCA10}" type="presParOf" srcId="{533DFC4A-0FCD-413F-8BE2-D11434CE97F4}" destId="{9142F382-AA36-4775-9D98-29EB32F5D32C}" srcOrd="0" destOrd="0" presId="urn:microsoft.com/office/officeart/2005/8/layout/hProcess9"/>
    <dgm:cxn modelId="{793FBFCC-90A3-46F2-A4A3-79D4608E37FC}" type="presParOf" srcId="{533DFC4A-0FCD-413F-8BE2-D11434CE97F4}" destId="{D2840A6D-1566-4ED8-BE5B-54CC594CCE39}" srcOrd="1" destOrd="0" presId="urn:microsoft.com/office/officeart/2005/8/layout/hProcess9"/>
    <dgm:cxn modelId="{F162C64B-5B83-4C00-BA4B-6CD129AAEE8A}" type="presParOf" srcId="{D2840A6D-1566-4ED8-BE5B-54CC594CCE39}" destId="{5BEB2F3E-5414-45C4-BB95-47CFFED77BFE}" srcOrd="0" destOrd="0" presId="urn:microsoft.com/office/officeart/2005/8/layout/hProcess9"/>
    <dgm:cxn modelId="{63919BDB-89A6-48FF-9AD3-6B5F1A48D0A3}" type="presParOf" srcId="{D2840A6D-1566-4ED8-BE5B-54CC594CCE39}" destId="{77AB053F-C6CF-45E4-9C05-983FA1F6558A}" srcOrd="1" destOrd="0" presId="urn:microsoft.com/office/officeart/2005/8/layout/hProcess9"/>
    <dgm:cxn modelId="{1775D5D8-26C7-4D18-90DC-BF78F9FFD44C}" type="presParOf" srcId="{D2840A6D-1566-4ED8-BE5B-54CC594CCE39}" destId="{B69CEAF2-3B3E-4B26-BEDB-7F2009603968}" srcOrd="2" destOrd="0" presId="urn:microsoft.com/office/officeart/2005/8/layout/hProcess9"/>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9E95AFC-F5D2-4D4B-95D0-0E3ECB34D45D}" type="doc">
      <dgm:prSet loTypeId="urn:microsoft.com/office/officeart/2009/3/layout/StepUpProcess" loCatId="process" qsTypeId="urn:microsoft.com/office/officeart/2005/8/quickstyle/simple1" qsCatId="simple" csTypeId="urn:microsoft.com/office/officeart/2005/8/colors/accent0_3" csCatId="mainScheme" phldr="1"/>
      <dgm:spPr/>
      <dgm:t>
        <a:bodyPr/>
        <a:lstStyle/>
        <a:p>
          <a:endParaRPr lang="es-EC"/>
        </a:p>
      </dgm:t>
    </dgm:pt>
    <dgm:pt modelId="{29F0BFE9-2A34-46F8-9492-0D0541944DCA}">
      <dgm:prSet phldrT="[Texto]" custT="1"/>
      <dgm:spPr/>
      <dgm:t>
        <a:bodyPr/>
        <a:lstStyle/>
        <a:p>
          <a:r>
            <a:rPr lang="es-ES" sz="2200" dirty="0">
              <a:latin typeface="Bw Modelica" panose="00000600000000000000" pitchFamily="50" charset="0"/>
            </a:rPr>
            <a:t>Producen el fruto del Espíritu, este fruto evidencia la obra transformadora de Dios en el corazón y se manifiesta en un carácter semejante al de Cristo…</a:t>
          </a:r>
          <a:endParaRPr lang="es-EC" sz="2200" dirty="0">
            <a:latin typeface="Bw Modelica" panose="00000600000000000000" pitchFamily="50" charset="0"/>
          </a:endParaRPr>
        </a:p>
      </dgm:t>
    </dgm:pt>
    <dgm:pt modelId="{67797607-173D-4076-B06D-254C8D2B2CB7}" type="parTrans" cxnId="{B21846E5-5BA6-43DC-9705-AA72CEFE9182}">
      <dgm:prSet/>
      <dgm:spPr/>
      <dgm:t>
        <a:bodyPr/>
        <a:lstStyle/>
        <a:p>
          <a:endParaRPr lang="es-EC" sz="2200">
            <a:latin typeface="Bw Modelica" panose="00000600000000000000" pitchFamily="50" charset="0"/>
          </a:endParaRPr>
        </a:p>
      </dgm:t>
    </dgm:pt>
    <dgm:pt modelId="{F9D0F338-474F-4A7B-8F00-6C25717DA3F8}" type="sibTrans" cxnId="{B21846E5-5BA6-43DC-9705-AA72CEFE9182}">
      <dgm:prSet/>
      <dgm:spPr/>
      <dgm:t>
        <a:bodyPr/>
        <a:lstStyle/>
        <a:p>
          <a:endParaRPr lang="es-EC" sz="2200">
            <a:latin typeface="Bw Modelica" panose="00000600000000000000" pitchFamily="50" charset="0"/>
          </a:endParaRPr>
        </a:p>
      </dgm:t>
    </dgm:pt>
    <dgm:pt modelId="{C4382F0E-C7B4-4636-87E8-47D7A61E404C}">
      <dgm:prSet phldrT="[Texto]" custT="1"/>
      <dgm:spPr/>
      <dgm:t>
        <a:bodyPr/>
        <a:lstStyle/>
        <a:p>
          <a:r>
            <a:rPr lang="es-ES" sz="2200" dirty="0">
              <a:latin typeface="Bw Modelica" panose="00000600000000000000" pitchFamily="50" charset="0"/>
            </a:rPr>
            <a:t>…haciendo que la persona abandone progresivamente sus antiguos hábitos y deseos pecaminosos para vivir conforme a la voluntad de Dios.</a:t>
          </a:r>
        </a:p>
      </dgm:t>
    </dgm:pt>
    <dgm:pt modelId="{DD17FFA9-2A0D-464F-AA34-725E80B611CE}" type="parTrans" cxnId="{708893AA-FA7D-4B8F-A991-D5B476491FBA}">
      <dgm:prSet/>
      <dgm:spPr/>
      <dgm:t>
        <a:bodyPr/>
        <a:lstStyle/>
        <a:p>
          <a:endParaRPr lang="es-EC" sz="2200">
            <a:latin typeface="Bw Modelica" panose="00000600000000000000" pitchFamily="50" charset="0"/>
          </a:endParaRPr>
        </a:p>
      </dgm:t>
    </dgm:pt>
    <dgm:pt modelId="{B409258C-4411-4E11-A622-6AAE4D64C96D}" type="sibTrans" cxnId="{708893AA-FA7D-4B8F-A991-D5B476491FBA}">
      <dgm:prSet/>
      <dgm:spPr/>
      <dgm:t>
        <a:bodyPr/>
        <a:lstStyle/>
        <a:p>
          <a:endParaRPr lang="es-EC" sz="2200">
            <a:latin typeface="Bw Modelica" panose="00000600000000000000" pitchFamily="50" charset="0"/>
          </a:endParaRPr>
        </a:p>
      </dgm:t>
    </dgm:pt>
    <dgm:pt modelId="{8060B115-31A2-4D02-B423-2A2C9AC7B193}" type="pres">
      <dgm:prSet presAssocID="{49E95AFC-F5D2-4D4B-95D0-0E3ECB34D45D}" presName="rootnode" presStyleCnt="0">
        <dgm:presLayoutVars>
          <dgm:chMax/>
          <dgm:chPref/>
          <dgm:dir/>
          <dgm:animLvl val="lvl"/>
        </dgm:presLayoutVars>
      </dgm:prSet>
      <dgm:spPr/>
    </dgm:pt>
    <dgm:pt modelId="{0953BB30-531A-4794-A5A6-D51843CB9B53}" type="pres">
      <dgm:prSet presAssocID="{29F0BFE9-2A34-46F8-9492-0D0541944DCA}" presName="composite" presStyleCnt="0"/>
      <dgm:spPr/>
    </dgm:pt>
    <dgm:pt modelId="{82259452-3E4E-4911-B4E9-F18C94C758E9}" type="pres">
      <dgm:prSet presAssocID="{29F0BFE9-2A34-46F8-9492-0D0541944DCA}" presName="LShape" presStyleLbl="alignNode1" presStyleIdx="0" presStyleCnt="3"/>
      <dgm:spPr/>
    </dgm:pt>
    <dgm:pt modelId="{FED4457E-FDEF-4EE1-BDB1-A88B3E911D0B}" type="pres">
      <dgm:prSet presAssocID="{29F0BFE9-2A34-46F8-9492-0D0541944DCA}" presName="ParentText" presStyleLbl="revTx" presStyleIdx="0" presStyleCnt="2" custScaleX="107179" custLinFactNeighborX="2480">
        <dgm:presLayoutVars>
          <dgm:chMax val="0"/>
          <dgm:chPref val="0"/>
          <dgm:bulletEnabled val="1"/>
        </dgm:presLayoutVars>
      </dgm:prSet>
      <dgm:spPr/>
    </dgm:pt>
    <dgm:pt modelId="{769E974F-B184-4F01-83DD-E104F6EFE4EC}" type="pres">
      <dgm:prSet presAssocID="{29F0BFE9-2A34-46F8-9492-0D0541944DCA}" presName="Triangle" presStyleLbl="alignNode1" presStyleIdx="1" presStyleCnt="3"/>
      <dgm:spPr/>
    </dgm:pt>
    <dgm:pt modelId="{4DE345E0-F026-4755-84C7-D818A620FBBA}" type="pres">
      <dgm:prSet presAssocID="{F9D0F338-474F-4A7B-8F00-6C25717DA3F8}" presName="sibTrans" presStyleCnt="0"/>
      <dgm:spPr/>
    </dgm:pt>
    <dgm:pt modelId="{72911573-7BE5-4283-9B35-DC6E40F74857}" type="pres">
      <dgm:prSet presAssocID="{F9D0F338-474F-4A7B-8F00-6C25717DA3F8}" presName="space" presStyleCnt="0"/>
      <dgm:spPr/>
    </dgm:pt>
    <dgm:pt modelId="{1E0E5578-AB73-42CD-826D-9BDC40A0E878}" type="pres">
      <dgm:prSet presAssocID="{C4382F0E-C7B4-4636-87E8-47D7A61E404C}" presName="composite" presStyleCnt="0"/>
      <dgm:spPr/>
    </dgm:pt>
    <dgm:pt modelId="{59BFB850-2654-4B87-88FA-AE4876EFC56A}" type="pres">
      <dgm:prSet presAssocID="{C4382F0E-C7B4-4636-87E8-47D7A61E404C}" presName="LShape" presStyleLbl="alignNode1" presStyleIdx="2" presStyleCnt="3"/>
      <dgm:spPr/>
    </dgm:pt>
    <dgm:pt modelId="{75D93E65-E9E6-4B61-B541-9DE76CAB725F}" type="pres">
      <dgm:prSet presAssocID="{C4382F0E-C7B4-4636-87E8-47D7A61E404C}" presName="ParentText" presStyleLbl="revTx" presStyleIdx="1" presStyleCnt="2">
        <dgm:presLayoutVars>
          <dgm:chMax val="0"/>
          <dgm:chPref val="0"/>
          <dgm:bulletEnabled val="1"/>
        </dgm:presLayoutVars>
      </dgm:prSet>
      <dgm:spPr/>
    </dgm:pt>
  </dgm:ptLst>
  <dgm:cxnLst>
    <dgm:cxn modelId="{84AB732D-6FE3-4D72-B282-513D54B963BB}" type="presOf" srcId="{49E95AFC-F5D2-4D4B-95D0-0E3ECB34D45D}" destId="{8060B115-31A2-4D02-B423-2A2C9AC7B193}" srcOrd="0" destOrd="0" presId="urn:microsoft.com/office/officeart/2009/3/layout/StepUpProcess"/>
    <dgm:cxn modelId="{41D46E35-7C48-42C3-B944-E0DFA2EC49A2}" type="presOf" srcId="{C4382F0E-C7B4-4636-87E8-47D7A61E404C}" destId="{75D93E65-E9E6-4B61-B541-9DE76CAB725F}" srcOrd="0" destOrd="0" presId="urn:microsoft.com/office/officeart/2009/3/layout/StepUpProcess"/>
    <dgm:cxn modelId="{79D25244-F370-4732-9963-623D8B227FAB}" type="presOf" srcId="{29F0BFE9-2A34-46F8-9492-0D0541944DCA}" destId="{FED4457E-FDEF-4EE1-BDB1-A88B3E911D0B}" srcOrd="0" destOrd="0" presId="urn:microsoft.com/office/officeart/2009/3/layout/StepUpProcess"/>
    <dgm:cxn modelId="{708893AA-FA7D-4B8F-A991-D5B476491FBA}" srcId="{49E95AFC-F5D2-4D4B-95D0-0E3ECB34D45D}" destId="{C4382F0E-C7B4-4636-87E8-47D7A61E404C}" srcOrd="1" destOrd="0" parTransId="{DD17FFA9-2A0D-464F-AA34-725E80B611CE}" sibTransId="{B409258C-4411-4E11-A622-6AAE4D64C96D}"/>
    <dgm:cxn modelId="{B21846E5-5BA6-43DC-9705-AA72CEFE9182}" srcId="{49E95AFC-F5D2-4D4B-95D0-0E3ECB34D45D}" destId="{29F0BFE9-2A34-46F8-9492-0D0541944DCA}" srcOrd="0" destOrd="0" parTransId="{67797607-173D-4076-B06D-254C8D2B2CB7}" sibTransId="{F9D0F338-474F-4A7B-8F00-6C25717DA3F8}"/>
    <dgm:cxn modelId="{F06FAD3A-A298-4580-A0B1-A12AF9227538}" type="presParOf" srcId="{8060B115-31A2-4D02-B423-2A2C9AC7B193}" destId="{0953BB30-531A-4794-A5A6-D51843CB9B53}" srcOrd="0" destOrd="0" presId="urn:microsoft.com/office/officeart/2009/3/layout/StepUpProcess"/>
    <dgm:cxn modelId="{7814A524-C265-46DF-8D6D-D187D9D06DDE}" type="presParOf" srcId="{0953BB30-531A-4794-A5A6-D51843CB9B53}" destId="{82259452-3E4E-4911-B4E9-F18C94C758E9}" srcOrd="0" destOrd="0" presId="urn:microsoft.com/office/officeart/2009/3/layout/StepUpProcess"/>
    <dgm:cxn modelId="{EDB8B08A-94BF-4448-B13B-CDF6FE7F6093}" type="presParOf" srcId="{0953BB30-531A-4794-A5A6-D51843CB9B53}" destId="{FED4457E-FDEF-4EE1-BDB1-A88B3E911D0B}" srcOrd="1" destOrd="0" presId="urn:microsoft.com/office/officeart/2009/3/layout/StepUpProcess"/>
    <dgm:cxn modelId="{EA38350C-9F5D-4F44-9D27-32D43E7ABBD0}" type="presParOf" srcId="{0953BB30-531A-4794-A5A6-D51843CB9B53}" destId="{769E974F-B184-4F01-83DD-E104F6EFE4EC}" srcOrd="2" destOrd="0" presId="urn:microsoft.com/office/officeart/2009/3/layout/StepUpProcess"/>
    <dgm:cxn modelId="{0A3786AC-45C1-4D0F-91BA-7D0771DD2FB9}" type="presParOf" srcId="{8060B115-31A2-4D02-B423-2A2C9AC7B193}" destId="{4DE345E0-F026-4755-84C7-D818A620FBBA}" srcOrd="1" destOrd="0" presId="urn:microsoft.com/office/officeart/2009/3/layout/StepUpProcess"/>
    <dgm:cxn modelId="{526C98B4-C5AB-4208-A77B-9839D734A405}" type="presParOf" srcId="{4DE345E0-F026-4755-84C7-D818A620FBBA}" destId="{72911573-7BE5-4283-9B35-DC6E40F74857}" srcOrd="0" destOrd="0" presId="urn:microsoft.com/office/officeart/2009/3/layout/StepUpProcess"/>
    <dgm:cxn modelId="{39BCA00B-A83E-449B-8F17-AC159F7E01AA}" type="presParOf" srcId="{8060B115-31A2-4D02-B423-2A2C9AC7B193}" destId="{1E0E5578-AB73-42CD-826D-9BDC40A0E878}" srcOrd="2" destOrd="0" presId="urn:microsoft.com/office/officeart/2009/3/layout/StepUpProcess"/>
    <dgm:cxn modelId="{CF622FDB-9AED-432C-BE40-42300FC760B0}" type="presParOf" srcId="{1E0E5578-AB73-42CD-826D-9BDC40A0E878}" destId="{59BFB850-2654-4B87-88FA-AE4876EFC56A}" srcOrd="0" destOrd="0" presId="urn:microsoft.com/office/officeart/2009/3/layout/StepUpProcess"/>
    <dgm:cxn modelId="{1B45845B-1191-4CEA-A87A-69A22EF363B7}" type="presParOf" srcId="{1E0E5578-AB73-42CD-826D-9BDC40A0E878}" destId="{75D93E65-E9E6-4B61-B541-9DE76CAB725F}" srcOrd="1" destOrd="0" presId="urn:microsoft.com/office/officeart/2009/3/layout/StepUpProcess"/>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4C6451D-504E-4F0C-BBEB-3A36370ED551}" type="doc">
      <dgm:prSet loTypeId="urn:microsoft.com/office/officeart/2005/8/layout/vProcess5" loCatId="process" qsTypeId="urn:microsoft.com/office/officeart/2005/8/quickstyle/simple1" qsCatId="simple" csTypeId="urn:microsoft.com/office/officeart/2005/8/colors/accent0_3" csCatId="mainScheme" phldr="1"/>
      <dgm:spPr/>
      <dgm:t>
        <a:bodyPr/>
        <a:lstStyle/>
        <a:p>
          <a:endParaRPr lang="es-EC"/>
        </a:p>
      </dgm:t>
    </dgm:pt>
    <dgm:pt modelId="{7409B1F6-C461-4B23-A19C-5209442B1D2B}">
      <dgm:prSet phldrT="[Texto]" custT="1"/>
      <dgm:spPr/>
      <dgm:t>
        <a:bodyPr/>
        <a:lstStyle/>
        <a:p>
          <a:r>
            <a:rPr lang="es-ES" sz="2200" dirty="0">
              <a:latin typeface="Bw Modelica" panose="00000600000000000000" pitchFamily="50" charset="0"/>
            </a:rPr>
            <a:t>La evidencia del arrepentimiento genuino es una reforma real y visible en la vida…</a:t>
          </a:r>
          <a:endParaRPr lang="es-EC" sz="2200" dirty="0">
            <a:latin typeface="Bw Modelica" panose="00000600000000000000" pitchFamily="50" charset="0"/>
          </a:endParaRPr>
        </a:p>
      </dgm:t>
    </dgm:pt>
    <dgm:pt modelId="{CE593858-2EAD-4C49-94DE-5C5EFD2B5DEE}" type="parTrans" cxnId="{E0023742-B724-4B5A-85B1-F7131B60B843}">
      <dgm:prSet/>
      <dgm:spPr/>
      <dgm:t>
        <a:bodyPr/>
        <a:lstStyle/>
        <a:p>
          <a:endParaRPr lang="es-EC" sz="2200">
            <a:latin typeface="Bw Modelica" panose="00000600000000000000" pitchFamily="50" charset="0"/>
          </a:endParaRPr>
        </a:p>
      </dgm:t>
    </dgm:pt>
    <dgm:pt modelId="{3937FB21-62DC-465B-A488-9A66C1B62270}" type="sibTrans" cxnId="{E0023742-B724-4B5A-85B1-F7131B60B843}">
      <dgm:prSet custT="1"/>
      <dgm:spPr/>
      <dgm:t>
        <a:bodyPr/>
        <a:lstStyle/>
        <a:p>
          <a:endParaRPr lang="es-EC" sz="2200">
            <a:latin typeface="Bw Modelica" panose="00000600000000000000" pitchFamily="50" charset="0"/>
          </a:endParaRPr>
        </a:p>
      </dgm:t>
    </dgm:pt>
    <dgm:pt modelId="{684C26F6-1917-4FA1-81BE-2EFF0E483326}">
      <dgm:prSet phldrT="[Texto]" custT="1"/>
      <dgm:spPr/>
      <dgm:t>
        <a:bodyPr/>
        <a:lstStyle/>
        <a:p>
          <a:r>
            <a:rPr lang="es-ES" sz="2200" dirty="0">
              <a:latin typeface="Bw Modelica" panose="00000600000000000000" pitchFamily="50" charset="0"/>
            </a:rPr>
            <a:t>…cuando la persona corrige el daño causado, abandona las prácticas incorrectas y busca vivir de acuerdo con la voluntad de Dios…</a:t>
          </a:r>
          <a:endParaRPr lang="es-EC" sz="2200" dirty="0">
            <a:latin typeface="Bw Modelica" panose="00000600000000000000" pitchFamily="50" charset="0"/>
          </a:endParaRPr>
        </a:p>
      </dgm:t>
    </dgm:pt>
    <dgm:pt modelId="{B7C8C404-E09A-48A9-BB2C-1CEE4F1FE3D6}" type="parTrans" cxnId="{2E3CD9FE-024B-4176-9C64-BCE140BAC7D2}">
      <dgm:prSet/>
      <dgm:spPr/>
      <dgm:t>
        <a:bodyPr/>
        <a:lstStyle/>
        <a:p>
          <a:endParaRPr lang="es-EC" sz="2200">
            <a:latin typeface="Bw Modelica" panose="00000600000000000000" pitchFamily="50" charset="0"/>
          </a:endParaRPr>
        </a:p>
      </dgm:t>
    </dgm:pt>
    <dgm:pt modelId="{B2BA5A81-EA3B-43C6-9C25-171A90C17D51}" type="sibTrans" cxnId="{2E3CD9FE-024B-4176-9C64-BCE140BAC7D2}">
      <dgm:prSet custT="1"/>
      <dgm:spPr/>
      <dgm:t>
        <a:bodyPr/>
        <a:lstStyle/>
        <a:p>
          <a:endParaRPr lang="es-EC" sz="2200">
            <a:latin typeface="Bw Modelica" panose="00000600000000000000" pitchFamily="50" charset="0"/>
          </a:endParaRPr>
        </a:p>
      </dgm:t>
    </dgm:pt>
    <dgm:pt modelId="{98969E7E-4789-4886-8619-B11A6BDA6BA3}">
      <dgm:prSet phldrT="[Texto]" custT="1"/>
      <dgm:spPr/>
      <dgm:t>
        <a:bodyPr/>
        <a:lstStyle/>
        <a:p>
          <a:r>
            <a:rPr lang="es-ES" sz="2200" dirty="0">
              <a:latin typeface="Bw Modelica" panose="00000600000000000000" pitchFamily="50" charset="0"/>
            </a:rPr>
            <a:t>…demuestra que la gracia de Cristo está transformando su corazón y que su arrepentimiento es verdadero.</a:t>
          </a:r>
          <a:endParaRPr lang="es-EC" sz="2200" dirty="0">
            <a:latin typeface="Bw Modelica" panose="00000600000000000000" pitchFamily="50" charset="0"/>
          </a:endParaRPr>
        </a:p>
      </dgm:t>
    </dgm:pt>
    <dgm:pt modelId="{95231B3A-F883-4F14-9CE5-15957A4689C9}" type="parTrans" cxnId="{9820B5D0-8AC8-4596-BCEF-286E0BA0EDAD}">
      <dgm:prSet/>
      <dgm:spPr/>
      <dgm:t>
        <a:bodyPr/>
        <a:lstStyle/>
        <a:p>
          <a:endParaRPr lang="es-EC" sz="2200">
            <a:latin typeface="Bw Modelica" panose="00000600000000000000" pitchFamily="50" charset="0"/>
          </a:endParaRPr>
        </a:p>
      </dgm:t>
    </dgm:pt>
    <dgm:pt modelId="{7EAAF1AE-538E-4F93-88CB-49F35426B048}" type="sibTrans" cxnId="{9820B5D0-8AC8-4596-BCEF-286E0BA0EDAD}">
      <dgm:prSet/>
      <dgm:spPr/>
      <dgm:t>
        <a:bodyPr/>
        <a:lstStyle/>
        <a:p>
          <a:endParaRPr lang="es-EC" sz="2200">
            <a:latin typeface="Bw Modelica" panose="00000600000000000000" pitchFamily="50" charset="0"/>
          </a:endParaRPr>
        </a:p>
      </dgm:t>
    </dgm:pt>
    <dgm:pt modelId="{B1F0B6DE-5A75-4BFF-9204-725959EEF877}" type="pres">
      <dgm:prSet presAssocID="{D4C6451D-504E-4F0C-BBEB-3A36370ED551}" presName="outerComposite" presStyleCnt="0">
        <dgm:presLayoutVars>
          <dgm:chMax val="5"/>
          <dgm:dir/>
          <dgm:resizeHandles val="exact"/>
        </dgm:presLayoutVars>
      </dgm:prSet>
      <dgm:spPr/>
    </dgm:pt>
    <dgm:pt modelId="{23986157-568F-4808-B3F2-C005D0DB4ED3}" type="pres">
      <dgm:prSet presAssocID="{D4C6451D-504E-4F0C-BBEB-3A36370ED551}" presName="dummyMaxCanvas" presStyleCnt="0">
        <dgm:presLayoutVars/>
      </dgm:prSet>
      <dgm:spPr/>
    </dgm:pt>
    <dgm:pt modelId="{5B99C00B-1080-498D-AA38-8944466F5BB1}" type="pres">
      <dgm:prSet presAssocID="{D4C6451D-504E-4F0C-BBEB-3A36370ED551}" presName="ThreeNodes_1" presStyleLbl="node1" presStyleIdx="0" presStyleCnt="3">
        <dgm:presLayoutVars>
          <dgm:bulletEnabled val="1"/>
        </dgm:presLayoutVars>
      </dgm:prSet>
      <dgm:spPr/>
    </dgm:pt>
    <dgm:pt modelId="{CD2204B1-4CB1-4FC1-9E79-21A47D8C9F5C}" type="pres">
      <dgm:prSet presAssocID="{D4C6451D-504E-4F0C-BBEB-3A36370ED551}" presName="ThreeNodes_2" presStyleLbl="node1" presStyleIdx="1" presStyleCnt="3">
        <dgm:presLayoutVars>
          <dgm:bulletEnabled val="1"/>
        </dgm:presLayoutVars>
      </dgm:prSet>
      <dgm:spPr/>
    </dgm:pt>
    <dgm:pt modelId="{A72BF02B-541D-40D1-881F-26D18DE29F7B}" type="pres">
      <dgm:prSet presAssocID="{D4C6451D-504E-4F0C-BBEB-3A36370ED551}" presName="ThreeNodes_3" presStyleLbl="node1" presStyleIdx="2" presStyleCnt="3">
        <dgm:presLayoutVars>
          <dgm:bulletEnabled val="1"/>
        </dgm:presLayoutVars>
      </dgm:prSet>
      <dgm:spPr/>
    </dgm:pt>
    <dgm:pt modelId="{3C610002-23B7-4526-A973-371B9D95D19C}" type="pres">
      <dgm:prSet presAssocID="{D4C6451D-504E-4F0C-BBEB-3A36370ED551}" presName="ThreeConn_1-2" presStyleLbl="fgAccFollowNode1" presStyleIdx="0" presStyleCnt="2">
        <dgm:presLayoutVars>
          <dgm:bulletEnabled val="1"/>
        </dgm:presLayoutVars>
      </dgm:prSet>
      <dgm:spPr/>
    </dgm:pt>
    <dgm:pt modelId="{C52922A9-7F25-4E52-95A2-F8B70A77EC23}" type="pres">
      <dgm:prSet presAssocID="{D4C6451D-504E-4F0C-BBEB-3A36370ED551}" presName="ThreeConn_2-3" presStyleLbl="fgAccFollowNode1" presStyleIdx="1" presStyleCnt="2">
        <dgm:presLayoutVars>
          <dgm:bulletEnabled val="1"/>
        </dgm:presLayoutVars>
      </dgm:prSet>
      <dgm:spPr/>
    </dgm:pt>
    <dgm:pt modelId="{5FDA61C2-9360-4872-9817-20E5573D6F58}" type="pres">
      <dgm:prSet presAssocID="{D4C6451D-504E-4F0C-BBEB-3A36370ED551}" presName="ThreeNodes_1_text" presStyleLbl="node1" presStyleIdx="2" presStyleCnt="3">
        <dgm:presLayoutVars>
          <dgm:bulletEnabled val="1"/>
        </dgm:presLayoutVars>
      </dgm:prSet>
      <dgm:spPr/>
    </dgm:pt>
    <dgm:pt modelId="{296A6042-D0D7-4CEC-9D43-546C80C4801D}" type="pres">
      <dgm:prSet presAssocID="{D4C6451D-504E-4F0C-BBEB-3A36370ED551}" presName="ThreeNodes_2_text" presStyleLbl="node1" presStyleIdx="2" presStyleCnt="3">
        <dgm:presLayoutVars>
          <dgm:bulletEnabled val="1"/>
        </dgm:presLayoutVars>
      </dgm:prSet>
      <dgm:spPr/>
    </dgm:pt>
    <dgm:pt modelId="{FB3942A8-EED0-4354-8DC0-A26943722BC7}" type="pres">
      <dgm:prSet presAssocID="{D4C6451D-504E-4F0C-BBEB-3A36370ED551}" presName="ThreeNodes_3_text" presStyleLbl="node1" presStyleIdx="2" presStyleCnt="3">
        <dgm:presLayoutVars>
          <dgm:bulletEnabled val="1"/>
        </dgm:presLayoutVars>
      </dgm:prSet>
      <dgm:spPr/>
    </dgm:pt>
  </dgm:ptLst>
  <dgm:cxnLst>
    <dgm:cxn modelId="{04C4B412-6E34-4091-8AC7-D275F4D08FF4}" type="presOf" srcId="{B2BA5A81-EA3B-43C6-9C25-171A90C17D51}" destId="{C52922A9-7F25-4E52-95A2-F8B70A77EC23}" srcOrd="0" destOrd="0" presId="urn:microsoft.com/office/officeart/2005/8/layout/vProcess5"/>
    <dgm:cxn modelId="{E0023742-B724-4B5A-85B1-F7131B60B843}" srcId="{D4C6451D-504E-4F0C-BBEB-3A36370ED551}" destId="{7409B1F6-C461-4B23-A19C-5209442B1D2B}" srcOrd="0" destOrd="0" parTransId="{CE593858-2EAD-4C49-94DE-5C5EFD2B5DEE}" sibTransId="{3937FB21-62DC-465B-A488-9A66C1B62270}"/>
    <dgm:cxn modelId="{0F049D72-58D6-4BC7-BDA4-F54EA2B62308}" type="presOf" srcId="{98969E7E-4789-4886-8619-B11A6BDA6BA3}" destId="{A72BF02B-541D-40D1-881F-26D18DE29F7B}" srcOrd="0" destOrd="0" presId="urn:microsoft.com/office/officeart/2005/8/layout/vProcess5"/>
    <dgm:cxn modelId="{1F64AB54-1437-4273-8CB2-560F6BBD8775}" type="presOf" srcId="{3937FB21-62DC-465B-A488-9A66C1B62270}" destId="{3C610002-23B7-4526-A973-371B9D95D19C}" srcOrd="0" destOrd="0" presId="urn:microsoft.com/office/officeart/2005/8/layout/vProcess5"/>
    <dgm:cxn modelId="{6DB70B7E-2CCF-405D-ADEC-FDD76010D758}" type="presOf" srcId="{D4C6451D-504E-4F0C-BBEB-3A36370ED551}" destId="{B1F0B6DE-5A75-4BFF-9204-725959EEF877}" srcOrd="0" destOrd="0" presId="urn:microsoft.com/office/officeart/2005/8/layout/vProcess5"/>
    <dgm:cxn modelId="{1D063982-921B-4D6C-9F6A-4DC8274F14B0}" type="presOf" srcId="{684C26F6-1917-4FA1-81BE-2EFF0E483326}" destId="{CD2204B1-4CB1-4FC1-9E79-21A47D8C9F5C}" srcOrd="0" destOrd="0" presId="urn:microsoft.com/office/officeart/2005/8/layout/vProcess5"/>
    <dgm:cxn modelId="{CF9AEE8F-4AFB-4FDC-A8AA-374D6902642B}" type="presOf" srcId="{7409B1F6-C461-4B23-A19C-5209442B1D2B}" destId="{5B99C00B-1080-498D-AA38-8944466F5BB1}" srcOrd="0" destOrd="0" presId="urn:microsoft.com/office/officeart/2005/8/layout/vProcess5"/>
    <dgm:cxn modelId="{C14E23BC-EF6A-491E-A219-B265C172A188}" type="presOf" srcId="{7409B1F6-C461-4B23-A19C-5209442B1D2B}" destId="{5FDA61C2-9360-4872-9817-20E5573D6F58}" srcOrd="1" destOrd="0" presId="urn:microsoft.com/office/officeart/2005/8/layout/vProcess5"/>
    <dgm:cxn modelId="{9820B5D0-8AC8-4596-BCEF-286E0BA0EDAD}" srcId="{D4C6451D-504E-4F0C-BBEB-3A36370ED551}" destId="{98969E7E-4789-4886-8619-B11A6BDA6BA3}" srcOrd="2" destOrd="0" parTransId="{95231B3A-F883-4F14-9CE5-15957A4689C9}" sibTransId="{7EAAF1AE-538E-4F93-88CB-49F35426B048}"/>
    <dgm:cxn modelId="{0F424CDA-5871-4AB8-B1FE-82CA4E5E538A}" type="presOf" srcId="{98969E7E-4789-4886-8619-B11A6BDA6BA3}" destId="{FB3942A8-EED0-4354-8DC0-A26943722BC7}" srcOrd="1" destOrd="0" presId="urn:microsoft.com/office/officeart/2005/8/layout/vProcess5"/>
    <dgm:cxn modelId="{DB8BFCF5-CBCB-4416-A459-EE6DDBE0CB4F}" type="presOf" srcId="{684C26F6-1917-4FA1-81BE-2EFF0E483326}" destId="{296A6042-D0D7-4CEC-9D43-546C80C4801D}" srcOrd="1" destOrd="0" presId="urn:microsoft.com/office/officeart/2005/8/layout/vProcess5"/>
    <dgm:cxn modelId="{2E3CD9FE-024B-4176-9C64-BCE140BAC7D2}" srcId="{D4C6451D-504E-4F0C-BBEB-3A36370ED551}" destId="{684C26F6-1917-4FA1-81BE-2EFF0E483326}" srcOrd="1" destOrd="0" parTransId="{B7C8C404-E09A-48A9-BB2C-1CEE4F1FE3D6}" sibTransId="{B2BA5A81-EA3B-43C6-9C25-171A90C17D51}"/>
    <dgm:cxn modelId="{F998A33D-5192-4D66-B9A3-250EC63FDBC4}" type="presParOf" srcId="{B1F0B6DE-5A75-4BFF-9204-725959EEF877}" destId="{23986157-568F-4808-B3F2-C005D0DB4ED3}" srcOrd="0" destOrd="0" presId="urn:microsoft.com/office/officeart/2005/8/layout/vProcess5"/>
    <dgm:cxn modelId="{6B11FE8B-1BBC-4F7F-BE5E-4990A8B64A8D}" type="presParOf" srcId="{B1F0B6DE-5A75-4BFF-9204-725959EEF877}" destId="{5B99C00B-1080-498D-AA38-8944466F5BB1}" srcOrd="1" destOrd="0" presId="urn:microsoft.com/office/officeart/2005/8/layout/vProcess5"/>
    <dgm:cxn modelId="{CD61C36D-020D-4DFF-ABAC-9626D16D63EA}" type="presParOf" srcId="{B1F0B6DE-5A75-4BFF-9204-725959EEF877}" destId="{CD2204B1-4CB1-4FC1-9E79-21A47D8C9F5C}" srcOrd="2" destOrd="0" presId="urn:microsoft.com/office/officeart/2005/8/layout/vProcess5"/>
    <dgm:cxn modelId="{AEEEA4C3-1EB4-497A-8FAE-6D5B3E01176F}" type="presParOf" srcId="{B1F0B6DE-5A75-4BFF-9204-725959EEF877}" destId="{A72BF02B-541D-40D1-881F-26D18DE29F7B}" srcOrd="3" destOrd="0" presId="urn:microsoft.com/office/officeart/2005/8/layout/vProcess5"/>
    <dgm:cxn modelId="{8629557C-4A2B-4EEF-B1F3-B20361839DB7}" type="presParOf" srcId="{B1F0B6DE-5A75-4BFF-9204-725959EEF877}" destId="{3C610002-23B7-4526-A973-371B9D95D19C}" srcOrd="4" destOrd="0" presId="urn:microsoft.com/office/officeart/2005/8/layout/vProcess5"/>
    <dgm:cxn modelId="{6E7C4AAC-28E4-4B3B-800E-A274D23B300A}" type="presParOf" srcId="{B1F0B6DE-5A75-4BFF-9204-725959EEF877}" destId="{C52922A9-7F25-4E52-95A2-F8B70A77EC23}" srcOrd="5" destOrd="0" presId="urn:microsoft.com/office/officeart/2005/8/layout/vProcess5"/>
    <dgm:cxn modelId="{2BC2D202-EDD6-4E28-9247-911254130003}" type="presParOf" srcId="{B1F0B6DE-5A75-4BFF-9204-725959EEF877}" destId="{5FDA61C2-9360-4872-9817-20E5573D6F58}" srcOrd="6" destOrd="0" presId="urn:microsoft.com/office/officeart/2005/8/layout/vProcess5"/>
    <dgm:cxn modelId="{10DC62B9-8EC8-47AD-BB9D-53F52B58EA11}" type="presParOf" srcId="{B1F0B6DE-5A75-4BFF-9204-725959EEF877}" destId="{296A6042-D0D7-4CEC-9D43-546C80C4801D}" srcOrd="7" destOrd="0" presId="urn:microsoft.com/office/officeart/2005/8/layout/vProcess5"/>
    <dgm:cxn modelId="{EDA68FA6-1BA9-4101-B90F-E78497DFF273}" type="presParOf" srcId="{B1F0B6DE-5A75-4BFF-9204-725959EEF877}" destId="{FB3942A8-EED0-4354-8DC0-A26943722BC7}" srcOrd="8" destOrd="0" presId="urn:microsoft.com/office/officeart/2005/8/layout/vProcess5"/>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2904F5E-380D-4EE3-BA4C-663B20BCB6C3}" type="doc">
      <dgm:prSet loTypeId="urn:microsoft.com/office/officeart/2005/8/layout/process4" loCatId="process" qsTypeId="urn:microsoft.com/office/officeart/2005/8/quickstyle/simple1" qsCatId="simple" csTypeId="urn:microsoft.com/office/officeart/2005/8/colors/accent0_3" csCatId="mainScheme" phldr="1"/>
      <dgm:spPr/>
      <dgm:t>
        <a:bodyPr/>
        <a:lstStyle/>
        <a:p>
          <a:endParaRPr lang="es-EC"/>
        </a:p>
      </dgm:t>
    </dgm:pt>
    <dgm:pt modelId="{03CE562B-7DD7-41CB-B935-B8570AB098A1}">
      <dgm:prSet phldrT="[Texto]" custT="1"/>
      <dgm:spPr/>
      <dgm:t>
        <a:bodyPr/>
        <a:lstStyle/>
        <a:p>
          <a:r>
            <a:rPr lang="es-ES" sz="2200" dirty="0">
              <a:latin typeface="Bw Modelica" panose="00000600000000000000" pitchFamily="50" charset="0"/>
            </a:rPr>
            <a:t>Primero, confiar en nuestras propias obras y esfuerzos para alcanzar la justicia y la santidad; y segundo, creer que la fe en Cristo nos exime de obedecer la ley de Dios y hace innecesarias las buenas obras…</a:t>
          </a:r>
          <a:endParaRPr lang="es-EC" sz="2200" dirty="0">
            <a:latin typeface="Bw Modelica" panose="00000600000000000000" pitchFamily="50" charset="0"/>
          </a:endParaRPr>
        </a:p>
      </dgm:t>
    </dgm:pt>
    <dgm:pt modelId="{6C559A69-8D1E-44F4-A46E-63FD6A0FE07D}" type="parTrans" cxnId="{D428549D-E514-4429-AA2C-614617C718C1}">
      <dgm:prSet/>
      <dgm:spPr/>
      <dgm:t>
        <a:bodyPr/>
        <a:lstStyle/>
        <a:p>
          <a:endParaRPr lang="es-EC" sz="2200">
            <a:latin typeface="Bw Modelica" panose="00000600000000000000" pitchFamily="50" charset="0"/>
          </a:endParaRPr>
        </a:p>
      </dgm:t>
    </dgm:pt>
    <dgm:pt modelId="{FABC4545-B704-4FA3-BF6D-D2CA07D8D9B5}" type="sibTrans" cxnId="{D428549D-E514-4429-AA2C-614617C718C1}">
      <dgm:prSet/>
      <dgm:spPr/>
      <dgm:t>
        <a:bodyPr/>
        <a:lstStyle/>
        <a:p>
          <a:endParaRPr lang="es-EC" sz="2200">
            <a:latin typeface="Bw Modelica" panose="00000600000000000000" pitchFamily="50" charset="0"/>
          </a:endParaRPr>
        </a:p>
      </dgm:t>
    </dgm:pt>
    <dgm:pt modelId="{0590DB6D-E007-4366-B413-16EABA414F02}">
      <dgm:prSet phldrT="[Texto]" custT="1"/>
      <dgm:spPr/>
      <dgm:t>
        <a:bodyPr/>
        <a:lstStyle/>
        <a:p>
          <a:r>
            <a:rPr lang="es-ES" sz="2200" dirty="0">
              <a:latin typeface="Bw Modelica" panose="00000600000000000000" pitchFamily="50" charset="0"/>
            </a:rPr>
            <a:t>…la Palabra de Dios nos enseña que somos justificados por la gracia de Cristo mediante la fe, y que esa fe genuina produce obediencia y buenas obras como fruto de una vida transformada.</a:t>
          </a:r>
          <a:endParaRPr lang="es-EC" sz="2200" dirty="0">
            <a:latin typeface="Bw Modelica" panose="00000600000000000000" pitchFamily="50" charset="0"/>
          </a:endParaRPr>
        </a:p>
      </dgm:t>
    </dgm:pt>
    <dgm:pt modelId="{DBAF0D90-E7A5-4C98-95C2-91A5DE9CDE4B}" type="parTrans" cxnId="{8FE9CD1A-AE26-4DDC-8287-CAD7E98C9979}">
      <dgm:prSet/>
      <dgm:spPr/>
      <dgm:t>
        <a:bodyPr/>
        <a:lstStyle/>
        <a:p>
          <a:endParaRPr lang="es-EC" sz="2200">
            <a:latin typeface="Bw Modelica" panose="00000600000000000000" pitchFamily="50" charset="0"/>
          </a:endParaRPr>
        </a:p>
      </dgm:t>
    </dgm:pt>
    <dgm:pt modelId="{1FE74334-0954-49C6-9502-E163736D8A3D}" type="sibTrans" cxnId="{8FE9CD1A-AE26-4DDC-8287-CAD7E98C9979}">
      <dgm:prSet/>
      <dgm:spPr/>
      <dgm:t>
        <a:bodyPr/>
        <a:lstStyle/>
        <a:p>
          <a:endParaRPr lang="es-EC" sz="2200">
            <a:latin typeface="Bw Modelica" panose="00000600000000000000" pitchFamily="50" charset="0"/>
          </a:endParaRPr>
        </a:p>
      </dgm:t>
    </dgm:pt>
    <dgm:pt modelId="{4D877717-1582-441B-8F1E-3FEA6E3EB629}" type="pres">
      <dgm:prSet presAssocID="{F2904F5E-380D-4EE3-BA4C-663B20BCB6C3}" presName="Name0" presStyleCnt="0">
        <dgm:presLayoutVars>
          <dgm:dir/>
          <dgm:animLvl val="lvl"/>
          <dgm:resizeHandles val="exact"/>
        </dgm:presLayoutVars>
      </dgm:prSet>
      <dgm:spPr/>
    </dgm:pt>
    <dgm:pt modelId="{E11AF916-9467-4EEC-87E8-272F2420F28C}" type="pres">
      <dgm:prSet presAssocID="{0590DB6D-E007-4366-B413-16EABA414F02}" presName="boxAndChildren" presStyleCnt="0"/>
      <dgm:spPr/>
    </dgm:pt>
    <dgm:pt modelId="{65EE3A42-CBDD-450C-AB7A-D66CC1CDAB03}" type="pres">
      <dgm:prSet presAssocID="{0590DB6D-E007-4366-B413-16EABA414F02}" presName="parentTextBox" presStyleLbl="node1" presStyleIdx="0" presStyleCnt="2"/>
      <dgm:spPr/>
    </dgm:pt>
    <dgm:pt modelId="{0A56D87D-4A6A-423C-A95D-0139F67028D5}" type="pres">
      <dgm:prSet presAssocID="{FABC4545-B704-4FA3-BF6D-D2CA07D8D9B5}" presName="sp" presStyleCnt="0"/>
      <dgm:spPr/>
    </dgm:pt>
    <dgm:pt modelId="{371D74E5-0921-4487-8630-ECBC98E19A5D}" type="pres">
      <dgm:prSet presAssocID="{03CE562B-7DD7-41CB-B935-B8570AB098A1}" presName="arrowAndChildren" presStyleCnt="0"/>
      <dgm:spPr/>
    </dgm:pt>
    <dgm:pt modelId="{466A8529-E4BF-40EF-BDB5-B4E6E6983D23}" type="pres">
      <dgm:prSet presAssocID="{03CE562B-7DD7-41CB-B935-B8570AB098A1}" presName="parentTextArrow" presStyleLbl="node1" presStyleIdx="1" presStyleCnt="2"/>
      <dgm:spPr/>
    </dgm:pt>
  </dgm:ptLst>
  <dgm:cxnLst>
    <dgm:cxn modelId="{70E1E70F-BC31-4034-85FF-9AD997961FE5}" type="presOf" srcId="{03CE562B-7DD7-41CB-B935-B8570AB098A1}" destId="{466A8529-E4BF-40EF-BDB5-B4E6E6983D23}" srcOrd="0" destOrd="0" presId="urn:microsoft.com/office/officeart/2005/8/layout/process4"/>
    <dgm:cxn modelId="{8FE9CD1A-AE26-4DDC-8287-CAD7E98C9979}" srcId="{F2904F5E-380D-4EE3-BA4C-663B20BCB6C3}" destId="{0590DB6D-E007-4366-B413-16EABA414F02}" srcOrd="1" destOrd="0" parTransId="{DBAF0D90-E7A5-4C98-95C2-91A5DE9CDE4B}" sibTransId="{1FE74334-0954-49C6-9502-E163736D8A3D}"/>
    <dgm:cxn modelId="{80E5F488-11EF-434C-B37B-B5019C116D9D}" type="presOf" srcId="{F2904F5E-380D-4EE3-BA4C-663B20BCB6C3}" destId="{4D877717-1582-441B-8F1E-3FEA6E3EB629}" srcOrd="0" destOrd="0" presId="urn:microsoft.com/office/officeart/2005/8/layout/process4"/>
    <dgm:cxn modelId="{D428549D-E514-4429-AA2C-614617C718C1}" srcId="{F2904F5E-380D-4EE3-BA4C-663B20BCB6C3}" destId="{03CE562B-7DD7-41CB-B935-B8570AB098A1}" srcOrd="0" destOrd="0" parTransId="{6C559A69-8D1E-44F4-A46E-63FD6A0FE07D}" sibTransId="{FABC4545-B704-4FA3-BF6D-D2CA07D8D9B5}"/>
    <dgm:cxn modelId="{23EE5DBC-BDB7-4544-99D0-2900FF9BFDA7}" type="presOf" srcId="{0590DB6D-E007-4366-B413-16EABA414F02}" destId="{65EE3A42-CBDD-450C-AB7A-D66CC1CDAB03}" srcOrd="0" destOrd="0" presId="urn:microsoft.com/office/officeart/2005/8/layout/process4"/>
    <dgm:cxn modelId="{B4F06D99-8398-4083-B25E-DAB45FF66BD3}" type="presParOf" srcId="{4D877717-1582-441B-8F1E-3FEA6E3EB629}" destId="{E11AF916-9467-4EEC-87E8-272F2420F28C}" srcOrd="0" destOrd="0" presId="urn:microsoft.com/office/officeart/2005/8/layout/process4"/>
    <dgm:cxn modelId="{6919473B-C114-48CC-87C3-81CDA35065A6}" type="presParOf" srcId="{E11AF916-9467-4EEC-87E8-272F2420F28C}" destId="{65EE3A42-CBDD-450C-AB7A-D66CC1CDAB03}" srcOrd="0" destOrd="0" presId="urn:microsoft.com/office/officeart/2005/8/layout/process4"/>
    <dgm:cxn modelId="{8EC1FAC2-CFF3-4A98-A277-5988603A2CF6}" type="presParOf" srcId="{4D877717-1582-441B-8F1E-3FEA6E3EB629}" destId="{0A56D87D-4A6A-423C-A95D-0139F67028D5}" srcOrd="1" destOrd="0" presId="urn:microsoft.com/office/officeart/2005/8/layout/process4"/>
    <dgm:cxn modelId="{05397F79-1A68-4C9A-A5E4-26B31F38DECB}" type="presParOf" srcId="{4D877717-1582-441B-8F1E-3FEA6E3EB629}" destId="{371D74E5-0921-4487-8630-ECBC98E19A5D}" srcOrd="2" destOrd="0" presId="urn:microsoft.com/office/officeart/2005/8/layout/process4"/>
    <dgm:cxn modelId="{50813641-3067-4B7F-9C48-0E65543B2D17}" type="presParOf" srcId="{371D74E5-0921-4487-8630-ECBC98E19A5D}" destId="{466A8529-E4BF-40EF-BDB5-B4E6E6983D23}" srcOrd="0" destOrd="0" presId="urn:microsoft.com/office/officeart/2005/8/layout/process4"/>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E777566-25ED-412B-861E-9EE5B3378A4C}" type="doc">
      <dgm:prSet loTypeId="urn:microsoft.com/office/officeart/2005/8/layout/vList5" loCatId="list" qsTypeId="urn:microsoft.com/office/officeart/2005/8/quickstyle/simple1" qsCatId="simple" csTypeId="urn:microsoft.com/office/officeart/2005/8/colors/accent0_3" csCatId="mainScheme" phldr="1"/>
      <dgm:spPr/>
      <dgm:t>
        <a:bodyPr/>
        <a:lstStyle/>
        <a:p>
          <a:endParaRPr lang="es-EC"/>
        </a:p>
      </dgm:t>
    </dgm:pt>
    <dgm:pt modelId="{9FE0E7E2-2306-4D30-8B1E-D8550239466C}">
      <dgm:prSet phldrT="[Texto]" custT="1"/>
      <dgm:spPr/>
      <dgm:t>
        <a:bodyPr/>
        <a:lstStyle/>
        <a:p>
          <a:r>
            <a:rPr lang="es-ES" sz="2200" dirty="0">
              <a:latin typeface="Bw Modelica" panose="00000600000000000000" pitchFamily="50" charset="0"/>
            </a:rPr>
            <a:t>La promesa del nuevo pacto señala que Dios pondrá sus leyes en el corazón y las escribirá en la mente, Dios no cambia su ley ni reduce sus exigencias.</a:t>
          </a:r>
          <a:endParaRPr lang="es-EC" sz="2200" dirty="0">
            <a:latin typeface="Bw Modelica" panose="00000600000000000000" pitchFamily="50" charset="0"/>
          </a:endParaRPr>
        </a:p>
      </dgm:t>
    </dgm:pt>
    <dgm:pt modelId="{547029D3-1894-4B97-9B3E-8604F299C197}" type="parTrans" cxnId="{889BAC53-2031-4826-B53E-1BFA8859E8A4}">
      <dgm:prSet/>
      <dgm:spPr/>
      <dgm:t>
        <a:bodyPr/>
        <a:lstStyle/>
        <a:p>
          <a:endParaRPr lang="es-EC" sz="2200">
            <a:latin typeface="Bw Modelica" panose="00000600000000000000" pitchFamily="50" charset="0"/>
          </a:endParaRPr>
        </a:p>
      </dgm:t>
    </dgm:pt>
    <dgm:pt modelId="{406E7E5E-BF35-41CD-BF9B-7686AD08621C}" type="sibTrans" cxnId="{889BAC53-2031-4826-B53E-1BFA8859E8A4}">
      <dgm:prSet/>
      <dgm:spPr/>
      <dgm:t>
        <a:bodyPr/>
        <a:lstStyle/>
        <a:p>
          <a:endParaRPr lang="es-EC" sz="2200">
            <a:latin typeface="Bw Modelica" panose="00000600000000000000" pitchFamily="50" charset="0"/>
          </a:endParaRPr>
        </a:p>
      </dgm:t>
    </dgm:pt>
    <dgm:pt modelId="{192C7ED2-B2D5-4443-809D-5F559B26B541}">
      <dgm:prSet custT="1"/>
      <dgm:spPr/>
      <dgm:t>
        <a:bodyPr/>
        <a:lstStyle/>
        <a:p>
          <a:r>
            <a:rPr lang="es-ES" sz="2200" dirty="0">
              <a:latin typeface="Bw Modelica" panose="00000600000000000000" pitchFamily="50" charset="0"/>
            </a:rPr>
            <a:t>La ley de Dios expresa su carácter de amor y cuando este principio es implantado en el corazón, la obediencia se convierte en una expresión del amor hacia Él. </a:t>
          </a:r>
          <a:endParaRPr lang="es-MX" sz="2200" dirty="0">
            <a:latin typeface="Bw Modelica" panose="00000600000000000000" pitchFamily="50" charset="0"/>
          </a:endParaRPr>
        </a:p>
      </dgm:t>
    </dgm:pt>
    <dgm:pt modelId="{A44E4190-14D7-4FF6-9452-38F7D322DDE8}" type="sibTrans" cxnId="{01BB7CEB-D76C-4AE2-B2FF-5E93FF174845}">
      <dgm:prSet/>
      <dgm:spPr/>
      <dgm:t>
        <a:bodyPr/>
        <a:lstStyle/>
        <a:p>
          <a:endParaRPr lang="es-EC"/>
        </a:p>
      </dgm:t>
    </dgm:pt>
    <dgm:pt modelId="{F2EA614B-C2E0-455D-965C-E4F395BD4410}" type="parTrans" cxnId="{01BB7CEB-D76C-4AE2-B2FF-5E93FF174845}">
      <dgm:prSet/>
      <dgm:spPr/>
      <dgm:t>
        <a:bodyPr/>
        <a:lstStyle/>
        <a:p>
          <a:endParaRPr lang="es-EC"/>
        </a:p>
      </dgm:t>
    </dgm:pt>
    <dgm:pt modelId="{0FCAC325-AD87-4A69-B81C-C68275993DBD}" type="pres">
      <dgm:prSet presAssocID="{DE777566-25ED-412B-861E-9EE5B3378A4C}" presName="Name0" presStyleCnt="0">
        <dgm:presLayoutVars>
          <dgm:dir/>
          <dgm:animLvl val="lvl"/>
          <dgm:resizeHandles val="exact"/>
        </dgm:presLayoutVars>
      </dgm:prSet>
      <dgm:spPr/>
    </dgm:pt>
    <dgm:pt modelId="{20B4C646-CE88-4AD9-93A0-2D6BC2E4E295}" type="pres">
      <dgm:prSet presAssocID="{9FE0E7E2-2306-4D30-8B1E-D8550239466C}" presName="linNode" presStyleCnt="0"/>
      <dgm:spPr/>
    </dgm:pt>
    <dgm:pt modelId="{B5B979D6-9A95-4334-8192-27D4B6821665}" type="pres">
      <dgm:prSet presAssocID="{9FE0E7E2-2306-4D30-8B1E-D8550239466C}" presName="parentText" presStyleLbl="node1" presStyleIdx="0" presStyleCnt="2" custScaleX="277778" custScaleY="44555">
        <dgm:presLayoutVars>
          <dgm:chMax val="1"/>
          <dgm:bulletEnabled val="1"/>
        </dgm:presLayoutVars>
      </dgm:prSet>
      <dgm:spPr>
        <a:prstGeom prst="rect">
          <a:avLst/>
        </a:prstGeom>
      </dgm:spPr>
    </dgm:pt>
    <dgm:pt modelId="{8BD5711D-DA11-492A-8B87-B10214880C24}" type="pres">
      <dgm:prSet presAssocID="{406E7E5E-BF35-41CD-BF9B-7686AD08621C}" presName="sp" presStyleCnt="0"/>
      <dgm:spPr/>
    </dgm:pt>
    <dgm:pt modelId="{5F748A48-C20E-4D3D-B63A-7679AEB9BBD0}" type="pres">
      <dgm:prSet presAssocID="{192C7ED2-B2D5-4443-809D-5F559B26B541}" presName="linNode" presStyleCnt="0"/>
      <dgm:spPr/>
    </dgm:pt>
    <dgm:pt modelId="{DE88F729-003C-480C-B2C6-A764B77E9997}" type="pres">
      <dgm:prSet presAssocID="{192C7ED2-B2D5-4443-809D-5F559B26B541}" presName="parentText" presStyleLbl="node1" presStyleIdx="1" presStyleCnt="2" custScaleX="277778" custScaleY="43017">
        <dgm:presLayoutVars>
          <dgm:chMax val="1"/>
          <dgm:bulletEnabled val="1"/>
        </dgm:presLayoutVars>
      </dgm:prSet>
      <dgm:spPr>
        <a:prstGeom prst="rect">
          <a:avLst/>
        </a:prstGeom>
      </dgm:spPr>
    </dgm:pt>
  </dgm:ptLst>
  <dgm:cxnLst>
    <dgm:cxn modelId="{D7FD405D-C5E4-4A37-8426-ABC3D0B84438}" type="presOf" srcId="{DE777566-25ED-412B-861E-9EE5B3378A4C}" destId="{0FCAC325-AD87-4A69-B81C-C68275993DBD}" srcOrd="0" destOrd="0" presId="urn:microsoft.com/office/officeart/2005/8/layout/vList5"/>
    <dgm:cxn modelId="{2310444C-F53F-4E73-BB51-987C69B04206}" type="presOf" srcId="{192C7ED2-B2D5-4443-809D-5F559B26B541}" destId="{DE88F729-003C-480C-B2C6-A764B77E9997}" srcOrd="0" destOrd="0" presId="urn:microsoft.com/office/officeart/2005/8/layout/vList5"/>
    <dgm:cxn modelId="{7689176E-CF0F-43EE-84F8-25513C99545E}" type="presOf" srcId="{9FE0E7E2-2306-4D30-8B1E-D8550239466C}" destId="{B5B979D6-9A95-4334-8192-27D4B6821665}" srcOrd="0" destOrd="0" presId="urn:microsoft.com/office/officeart/2005/8/layout/vList5"/>
    <dgm:cxn modelId="{889BAC53-2031-4826-B53E-1BFA8859E8A4}" srcId="{DE777566-25ED-412B-861E-9EE5B3378A4C}" destId="{9FE0E7E2-2306-4D30-8B1E-D8550239466C}" srcOrd="0" destOrd="0" parTransId="{547029D3-1894-4B97-9B3E-8604F299C197}" sibTransId="{406E7E5E-BF35-41CD-BF9B-7686AD08621C}"/>
    <dgm:cxn modelId="{01BB7CEB-D76C-4AE2-B2FF-5E93FF174845}" srcId="{DE777566-25ED-412B-861E-9EE5B3378A4C}" destId="{192C7ED2-B2D5-4443-809D-5F559B26B541}" srcOrd="1" destOrd="0" parTransId="{F2EA614B-C2E0-455D-965C-E4F395BD4410}" sibTransId="{A44E4190-14D7-4FF6-9452-38F7D322DDE8}"/>
    <dgm:cxn modelId="{91EC8875-3671-4BC5-8D57-9676FC9B4FF5}" type="presParOf" srcId="{0FCAC325-AD87-4A69-B81C-C68275993DBD}" destId="{20B4C646-CE88-4AD9-93A0-2D6BC2E4E295}" srcOrd="0" destOrd="0" presId="urn:microsoft.com/office/officeart/2005/8/layout/vList5"/>
    <dgm:cxn modelId="{7BBB4905-273E-41D1-A12C-1968AE726E33}" type="presParOf" srcId="{20B4C646-CE88-4AD9-93A0-2D6BC2E4E295}" destId="{B5B979D6-9A95-4334-8192-27D4B6821665}" srcOrd="0" destOrd="0" presId="urn:microsoft.com/office/officeart/2005/8/layout/vList5"/>
    <dgm:cxn modelId="{41FF5E1B-CA75-45EA-B095-C6172FD435D6}" type="presParOf" srcId="{0FCAC325-AD87-4A69-B81C-C68275993DBD}" destId="{8BD5711D-DA11-492A-8B87-B10214880C24}" srcOrd="1" destOrd="0" presId="urn:microsoft.com/office/officeart/2005/8/layout/vList5"/>
    <dgm:cxn modelId="{366D5F45-26F7-4348-B0A4-5CC55D4EC0DD}" type="presParOf" srcId="{0FCAC325-AD87-4A69-B81C-C68275993DBD}" destId="{5F748A48-C20E-4D3D-B63A-7679AEB9BBD0}" srcOrd="2" destOrd="0" presId="urn:microsoft.com/office/officeart/2005/8/layout/vList5"/>
    <dgm:cxn modelId="{F4CF4895-E393-460D-9119-C0CFCE4394E7}" type="presParOf" srcId="{5F748A48-C20E-4D3D-B63A-7679AEB9BBD0}" destId="{DE88F729-003C-480C-B2C6-A764B77E9997}" srcOrd="0" destOrd="0" presId="urn:microsoft.com/office/officeart/2005/8/layout/vList5"/>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691212D3-8692-44EA-A6F9-BD81A49A4C3E}" type="doc">
      <dgm:prSet loTypeId="urn:microsoft.com/office/officeart/2005/8/layout/list1" loCatId="list" qsTypeId="urn:microsoft.com/office/officeart/2005/8/quickstyle/simple1" qsCatId="simple" csTypeId="urn:microsoft.com/office/officeart/2005/8/colors/accent0_3" csCatId="mainScheme" phldr="1"/>
      <dgm:spPr/>
      <dgm:t>
        <a:bodyPr/>
        <a:lstStyle/>
        <a:p>
          <a:endParaRPr lang="es-MX"/>
        </a:p>
      </dgm:t>
    </dgm:pt>
    <dgm:pt modelId="{DC7F6EB6-565A-435A-897E-C24245AA8816}">
      <dgm:prSet phldrT="[Texto]" phldr="0" custT="1"/>
      <dgm:spPr/>
      <dgm:t>
        <a:bodyPr/>
        <a:lstStyle/>
        <a:p>
          <a:pPr algn="ctr"/>
          <a:r>
            <a:rPr lang="es-ES" sz="2200" dirty="0">
              <a:latin typeface="Bw Modelica" panose="00000600000000000000" pitchFamily="50" charset="0"/>
            </a:rPr>
            <a:t>Se espera que acepten a Cristo como su Salvador, reciban por la fe su justicia y permitan que Él obre continuamente en sus vidas, transformando su carácter…</a:t>
          </a:r>
          <a:endParaRPr lang="es-EC" sz="2200" dirty="0">
            <a:latin typeface="Bw Modelica" panose="00000600000000000000" pitchFamily="50" charset="0"/>
          </a:endParaRPr>
        </a:p>
      </dgm:t>
    </dgm:pt>
    <dgm:pt modelId="{4F2547B5-EBEE-47DE-AB38-B7856A4EE91B}" type="sibTrans" cxnId="{64C85F6F-CDD6-4B38-9C63-750E0CBE2C0B}">
      <dgm:prSet/>
      <dgm:spPr/>
      <dgm:t>
        <a:bodyPr/>
        <a:lstStyle/>
        <a:p>
          <a:endParaRPr lang="es-MX"/>
        </a:p>
      </dgm:t>
    </dgm:pt>
    <dgm:pt modelId="{CE224E0E-807E-4487-85CB-5F9CB5356C56}" type="parTrans" cxnId="{64C85F6F-CDD6-4B38-9C63-750E0CBE2C0B}">
      <dgm:prSet/>
      <dgm:spPr/>
      <dgm:t>
        <a:bodyPr/>
        <a:lstStyle/>
        <a:p>
          <a:endParaRPr lang="es-MX"/>
        </a:p>
      </dgm:t>
    </dgm:pt>
    <dgm:pt modelId="{8457EC8B-DE6A-47C3-918D-DF6C40DF64E7}">
      <dgm:prSet phldrT="[Texto]" phldr="0" custT="1"/>
      <dgm:spPr/>
      <dgm:t>
        <a:bodyPr/>
        <a:lstStyle/>
        <a:p>
          <a:pPr algn="ctr"/>
          <a:r>
            <a:rPr lang="es-ES" sz="2200" dirty="0">
              <a:latin typeface="Bw Modelica" panose="00000600000000000000" pitchFamily="50" charset="0"/>
            </a:rPr>
            <a:t>…el resultado de esta relación con Cristo es un amor genuino hacia Dios, que se expresa naturalmente mediante la obediencia a sus mandamientos.</a:t>
          </a:r>
          <a:endParaRPr lang="es-EC" sz="2200" dirty="0">
            <a:latin typeface="Bw Modelica" panose="00000600000000000000" pitchFamily="50" charset="0"/>
          </a:endParaRPr>
        </a:p>
      </dgm:t>
    </dgm:pt>
    <dgm:pt modelId="{4A96CCB6-63D9-46C5-A31F-715981A261EB}" type="sibTrans" cxnId="{48C7F1DE-04E3-4D90-9DE4-1F8ABC2E9924}">
      <dgm:prSet/>
      <dgm:spPr/>
      <dgm:t>
        <a:bodyPr/>
        <a:lstStyle/>
        <a:p>
          <a:endParaRPr lang="es-MX"/>
        </a:p>
      </dgm:t>
    </dgm:pt>
    <dgm:pt modelId="{67CBF671-FD37-4176-900A-68E662BC29A6}" type="parTrans" cxnId="{48C7F1DE-04E3-4D90-9DE4-1F8ABC2E9924}">
      <dgm:prSet/>
      <dgm:spPr/>
      <dgm:t>
        <a:bodyPr/>
        <a:lstStyle/>
        <a:p>
          <a:endParaRPr lang="es-MX"/>
        </a:p>
      </dgm:t>
    </dgm:pt>
    <dgm:pt modelId="{48AEFA5A-CA24-446D-9030-AD310CF1C734}" type="pres">
      <dgm:prSet presAssocID="{691212D3-8692-44EA-A6F9-BD81A49A4C3E}" presName="linear" presStyleCnt="0">
        <dgm:presLayoutVars>
          <dgm:dir/>
          <dgm:animLvl val="lvl"/>
          <dgm:resizeHandles val="exact"/>
        </dgm:presLayoutVars>
      </dgm:prSet>
      <dgm:spPr/>
    </dgm:pt>
    <dgm:pt modelId="{3A15762F-6B66-4D9A-9F74-5AB793478784}" type="pres">
      <dgm:prSet presAssocID="{DC7F6EB6-565A-435A-897E-C24245AA8816}" presName="parentLin" presStyleCnt="0"/>
      <dgm:spPr/>
    </dgm:pt>
    <dgm:pt modelId="{6CBC956C-7407-4787-BA10-0FD4FE75124D}" type="pres">
      <dgm:prSet presAssocID="{DC7F6EB6-565A-435A-897E-C24245AA8816}" presName="parentLeftMargin" presStyleLbl="node1" presStyleIdx="0" presStyleCnt="2"/>
      <dgm:spPr/>
    </dgm:pt>
    <dgm:pt modelId="{8E20B6DB-72C8-471A-B3AD-CEEB43D31875}" type="pres">
      <dgm:prSet presAssocID="{DC7F6EB6-565A-435A-897E-C24245AA8816}" presName="parentText" presStyleLbl="node1" presStyleIdx="0" presStyleCnt="2" custScaleX="132252" custScaleY="137375" custLinFactNeighborX="-28338">
        <dgm:presLayoutVars>
          <dgm:chMax val="0"/>
          <dgm:bulletEnabled val="1"/>
        </dgm:presLayoutVars>
      </dgm:prSet>
      <dgm:spPr/>
    </dgm:pt>
    <dgm:pt modelId="{8454F625-07EF-4B09-8811-796AE7EC666C}" type="pres">
      <dgm:prSet presAssocID="{DC7F6EB6-565A-435A-897E-C24245AA8816}" presName="negativeSpace" presStyleCnt="0"/>
      <dgm:spPr/>
    </dgm:pt>
    <dgm:pt modelId="{D75A5487-C7E3-4FE1-971D-D3D3D3BFE492}" type="pres">
      <dgm:prSet presAssocID="{DC7F6EB6-565A-435A-897E-C24245AA8816}" presName="childText" presStyleLbl="conFgAcc1" presStyleIdx="0" presStyleCnt="2">
        <dgm:presLayoutVars>
          <dgm:bulletEnabled val="1"/>
        </dgm:presLayoutVars>
      </dgm:prSet>
      <dgm:spPr/>
    </dgm:pt>
    <dgm:pt modelId="{94271EA5-5C92-4484-A34F-D5C120E2A00B}" type="pres">
      <dgm:prSet presAssocID="{4F2547B5-EBEE-47DE-AB38-B7856A4EE91B}" presName="spaceBetweenRectangles" presStyleCnt="0"/>
      <dgm:spPr/>
    </dgm:pt>
    <dgm:pt modelId="{2982BA51-371E-42D7-B21A-FC11E4D2C278}" type="pres">
      <dgm:prSet presAssocID="{8457EC8B-DE6A-47C3-918D-DF6C40DF64E7}" presName="parentLin" presStyleCnt="0"/>
      <dgm:spPr/>
    </dgm:pt>
    <dgm:pt modelId="{D7AFE0A2-2BDF-40D3-8B7D-6C9A59E02686}" type="pres">
      <dgm:prSet presAssocID="{8457EC8B-DE6A-47C3-918D-DF6C40DF64E7}" presName="parentLeftMargin" presStyleLbl="node1" presStyleIdx="0" presStyleCnt="2"/>
      <dgm:spPr/>
    </dgm:pt>
    <dgm:pt modelId="{82664C96-DFCB-4910-983B-F0A25834C52C}" type="pres">
      <dgm:prSet presAssocID="{8457EC8B-DE6A-47C3-918D-DF6C40DF64E7}" presName="parentText" presStyleLbl="node1" presStyleIdx="1" presStyleCnt="2" custScaleX="132252" custScaleY="134507" custLinFactNeighborX="-28338">
        <dgm:presLayoutVars>
          <dgm:chMax val="0"/>
          <dgm:bulletEnabled val="1"/>
        </dgm:presLayoutVars>
      </dgm:prSet>
      <dgm:spPr/>
    </dgm:pt>
    <dgm:pt modelId="{7BFBCDCB-22E0-4D0C-B60B-5E9FF576AAE5}" type="pres">
      <dgm:prSet presAssocID="{8457EC8B-DE6A-47C3-918D-DF6C40DF64E7}" presName="negativeSpace" presStyleCnt="0"/>
      <dgm:spPr/>
    </dgm:pt>
    <dgm:pt modelId="{D1B4FAF6-A660-46EC-9959-3E14F539CFFA}" type="pres">
      <dgm:prSet presAssocID="{8457EC8B-DE6A-47C3-918D-DF6C40DF64E7}" presName="childText" presStyleLbl="conFgAcc1" presStyleIdx="1" presStyleCnt="2">
        <dgm:presLayoutVars>
          <dgm:bulletEnabled val="1"/>
        </dgm:presLayoutVars>
      </dgm:prSet>
      <dgm:spPr/>
    </dgm:pt>
  </dgm:ptLst>
  <dgm:cxnLst>
    <dgm:cxn modelId="{05B92D0A-8019-4CDA-8407-E9ACE4A8932E}" type="presOf" srcId="{DC7F6EB6-565A-435A-897E-C24245AA8816}" destId="{8E20B6DB-72C8-471A-B3AD-CEEB43D31875}" srcOrd="1" destOrd="0" presId="urn:microsoft.com/office/officeart/2005/8/layout/list1"/>
    <dgm:cxn modelId="{64C85F6F-CDD6-4B38-9C63-750E0CBE2C0B}" srcId="{691212D3-8692-44EA-A6F9-BD81A49A4C3E}" destId="{DC7F6EB6-565A-435A-897E-C24245AA8816}" srcOrd="0" destOrd="0" parTransId="{CE224E0E-807E-4487-85CB-5F9CB5356C56}" sibTransId="{4F2547B5-EBEE-47DE-AB38-B7856A4EE91B}"/>
    <dgm:cxn modelId="{4FC37680-C45A-4E6F-A54E-F8B9041CE29D}" type="presOf" srcId="{8457EC8B-DE6A-47C3-918D-DF6C40DF64E7}" destId="{82664C96-DFCB-4910-983B-F0A25834C52C}" srcOrd="1" destOrd="0" presId="urn:microsoft.com/office/officeart/2005/8/layout/list1"/>
    <dgm:cxn modelId="{8633DE88-40D1-4DBD-9569-2671D61128E3}" type="presOf" srcId="{DC7F6EB6-565A-435A-897E-C24245AA8816}" destId="{6CBC956C-7407-4787-BA10-0FD4FE75124D}" srcOrd="0" destOrd="0" presId="urn:microsoft.com/office/officeart/2005/8/layout/list1"/>
    <dgm:cxn modelId="{8D3644B9-6408-44A8-AE4B-6E55E4E8049D}" type="presOf" srcId="{8457EC8B-DE6A-47C3-918D-DF6C40DF64E7}" destId="{D7AFE0A2-2BDF-40D3-8B7D-6C9A59E02686}" srcOrd="0" destOrd="0" presId="urn:microsoft.com/office/officeart/2005/8/layout/list1"/>
    <dgm:cxn modelId="{3188B7CA-807F-4390-940B-F239E6A26EB9}" type="presOf" srcId="{691212D3-8692-44EA-A6F9-BD81A49A4C3E}" destId="{48AEFA5A-CA24-446D-9030-AD310CF1C734}" srcOrd="0" destOrd="0" presId="urn:microsoft.com/office/officeart/2005/8/layout/list1"/>
    <dgm:cxn modelId="{48C7F1DE-04E3-4D90-9DE4-1F8ABC2E9924}" srcId="{691212D3-8692-44EA-A6F9-BD81A49A4C3E}" destId="{8457EC8B-DE6A-47C3-918D-DF6C40DF64E7}" srcOrd="1" destOrd="0" parTransId="{67CBF671-FD37-4176-900A-68E662BC29A6}" sibTransId="{4A96CCB6-63D9-46C5-A31F-715981A261EB}"/>
    <dgm:cxn modelId="{2B0E900D-5048-41CF-91E0-5DB17CA34E91}" type="presParOf" srcId="{48AEFA5A-CA24-446D-9030-AD310CF1C734}" destId="{3A15762F-6B66-4D9A-9F74-5AB793478784}" srcOrd="0" destOrd="0" presId="urn:microsoft.com/office/officeart/2005/8/layout/list1"/>
    <dgm:cxn modelId="{57148BB9-F701-4990-8D38-EFA34D120EA1}" type="presParOf" srcId="{3A15762F-6B66-4D9A-9F74-5AB793478784}" destId="{6CBC956C-7407-4787-BA10-0FD4FE75124D}" srcOrd="0" destOrd="0" presId="urn:microsoft.com/office/officeart/2005/8/layout/list1"/>
    <dgm:cxn modelId="{59C6D5FC-01C5-4690-975F-45F49780FE98}" type="presParOf" srcId="{3A15762F-6B66-4D9A-9F74-5AB793478784}" destId="{8E20B6DB-72C8-471A-B3AD-CEEB43D31875}" srcOrd="1" destOrd="0" presId="urn:microsoft.com/office/officeart/2005/8/layout/list1"/>
    <dgm:cxn modelId="{4AC6487A-00DC-4E4B-969F-0AB8EED4DE41}" type="presParOf" srcId="{48AEFA5A-CA24-446D-9030-AD310CF1C734}" destId="{8454F625-07EF-4B09-8811-796AE7EC666C}" srcOrd="1" destOrd="0" presId="urn:microsoft.com/office/officeart/2005/8/layout/list1"/>
    <dgm:cxn modelId="{F20A2698-55D1-48EE-B534-545E2FAA887E}" type="presParOf" srcId="{48AEFA5A-CA24-446D-9030-AD310CF1C734}" destId="{D75A5487-C7E3-4FE1-971D-D3D3D3BFE492}" srcOrd="2" destOrd="0" presId="urn:microsoft.com/office/officeart/2005/8/layout/list1"/>
    <dgm:cxn modelId="{E8479124-0A32-4537-ABDE-944067F86894}" type="presParOf" srcId="{48AEFA5A-CA24-446D-9030-AD310CF1C734}" destId="{94271EA5-5C92-4484-A34F-D5C120E2A00B}" srcOrd="3" destOrd="0" presId="urn:microsoft.com/office/officeart/2005/8/layout/list1"/>
    <dgm:cxn modelId="{D7E6F035-835B-46EC-AAA0-20B7FD2513AF}" type="presParOf" srcId="{48AEFA5A-CA24-446D-9030-AD310CF1C734}" destId="{2982BA51-371E-42D7-B21A-FC11E4D2C278}" srcOrd="4" destOrd="0" presId="urn:microsoft.com/office/officeart/2005/8/layout/list1"/>
    <dgm:cxn modelId="{16246465-F6F9-481B-BEA0-096E0CA3627A}" type="presParOf" srcId="{2982BA51-371E-42D7-B21A-FC11E4D2C278}" destId="{D7AFE0A2-2BDF-40D3-8B7D-6C9A59E02686}" srcOrd="0" destOrd="0" presId="urn:microsoft.com/office/officeart/2005/8/layout/list1"/>
    <dgm:cxn modelId="{351B616F-6DD8-4D13-BCF2-23764FC882D5}" type="presParOf" srcId="{2982BA51-371E-42D7-B21A-FC11E4D2C278}" destId="{82664C96-DFCB-4910-983B-F0A25834C52C}" srcOrd="1" destOrd="0" presId="urn:microsoft.com/office/officeart/2005/8/layout/list1"/>
    <dgm:cxn modelId="{BA5AAFAB-D1D4-4359-ABA3-C49C7486EA75}" type="presParOf" srcId="{48AEFA5A-CA24-446D-9030-AD310CF1C734}" destId="{7BFBCDCB-22E0-4D0C-B60B-5E9FF576AAE5}" srcOrd="5" destOrd="0" presId="urn:microsoft.com/office/officeart/2005/8/layout/list1"/>
    <dgm:cxn modelId="{9FA7CDA6-C3E9-4675-8735-62C7DF13E22E}" type="presParOf" srcId="{48AEFA5A-CA24-446D-9030-AD310CF1C734}" destId="{D1B4FAF6-A660-46EC-9959-3E14F539CFFA}" srcOrd="6" destOrd="0" presId="urn:microsoft.com/office/officeart/2005/8/layout/lis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DE777566-25ED-412B-861E-9EE5B3378A4C}" type="doc">
      <dgm:prSet loTypeId="urn:microsoft.com/office/officeart/2005/8/layout/vList5" loCatId="list" qsTypeId="urn:microsoft.com/office/officeart/2005/8/quickstyle/simple1" qsCatId="simple" csTypeId="urn:microsoft.com/office/officeart/2005/8/colors/accent0_3" csCatId="mainScheme" phldr="1"/>
      <dgm:spPr/>
      <dgm:t>
        <a:bodyPr/>
        <a:lstStyle/>
        <a:p>
          <a:endParaRPr lang="es-EC"/>
        </a:p>
      </dgm:t>
    </dgm:pt>
    <dgm:pt modelId="{9FE0E7E2-2306-4D30-8B1E-D8550239466C}">
      <dgm:prSet phldrT="[Texto]" custT="1"/>
      <dgm:spPr/>
      <dgm:t>
        <a:bodyPr/>
        <a:lstStyle/>
        <a:p>
          <a:r>
            <a:rPr lang="es-ES" sz="2200" dirty="0">
              <a:latin typeface="Bw Modelica" panose="00000600000000000000" pitchFamily="50" charset="0"/>
            </a:rPr>
            <a:t>Se extravían porque rechazan a Cristo como único camino de salvación e  intentan obtener la justicia confiando en sus propias obras, en lugar de recibirla por la fe en Cristo.</a:t>
          </a:r>
          <a:endParaRPr lang="es-EC" sz="2200" dirty="0">
            <a:latin typeface="Bw Modelica" panose="00000600000000000000" pitchFamily="50" charset="0"/>
          </a:endParaRPr>
        </a:p>
      </dgm:t>
    </dgm:pt>
    <dgm:pt modelId="{547029D3-1894-4B97-9B3E-8604F299C197}" type="parTrans" cxnId="{889BAC53-2031-4826-B53E-1BFA8859E8A4}">
      <dgm:prSet/>
      <dgm:spPr/>
      <dgm:t>
        <a:bodyPr/>
        <a:lstStyle/>
        <a:p>
          <a:endParaRPr lang="es-EC" sz="2200">
            <a:latin typeface="Bw Modelica" panose="00000600000000000000" pitchFamily="50" charset="0"/>
          </a:endParaRPr>
        </a:p>
      </dgm:t>
    </dgm:pt>
    <dgm:pt modelId="{406E7E5E-BF35-41CD-BF9B-7686AD08621C}" type="sibTrans" cxnId="{889BAC53-2031-4826-B53E-1BFA8859E8A4}">
      <dgm:prSet/>
      <dgm:spPr/>
      <dgm:t>
        <a:bodyPr/>
        <a:lstStyle/>
        <a:p>
          <a:endParaRPr lang="es-EC" sz="2200">
            <a:latin typeface="Bw Modelica" panose="00000600000000000000" pitchFamily="50" charset="0"/>
          </a:endParaRPr>
        </a:p>
      </dgm:t>
    </dgm:pt>
    <dgm:pt modelId="{192C7ED2-B2D5-4443-809D-5F559B26B541}">
      <dgm:prSet custT="1"/>
      <dgm:spPr/>
      <dgm:t>
        <a:bodyPr/>
        <a:lstStyle/>
        <a:p>
          <a:r>
            <a:rPr lang="es-ES" sz="2200" dirty="0">
              <a:latin typeface="Bw Modelica" panose="00000600000000000000" pitchFamily="50" charset="0"/>
            </a:rPr>
            <a:t>La salvación es una provisión de la gracia de Dios para todos, pero si nuestra confianza está puesta en nuestras propias obras y no en Cristo, hemos perdido el fundamento de la salvación.</a:t>
          </a:r>
          <a:endParaRPr lang="es-MX" sz="2200" dirty="0">
            <a:latin typeface="Bw Modelica" panose="00000600000000000000" pitchFamily="50" charset="0"/>
          </a:endParaRPr>
        </a:p>
      </dgm:t>
    </dgm:pt>
    <dgm:pt modelId="{A44E4190-14D7-4FF6-9452-38F7D322DDE8}" type="sibTrans" cxnId="{01BB7CEB-D76C-4AE2-B2FF-5E93FF174845}">
      <dgm:prSet/>
      <dgm:spPr/>
      <dgm:t>
        <a:bodyPr/>
        <a:lstStyle/>
        <a:p>
          <a:endParaRPr lang="es-EC"/>
        </a:p>
      </dgm:t>
    </dgm:pt>
    <dgm:pt modelId="{F2EA614B-C2E0-455D-965C-E4F395BD4410}" type="parTrans" cxnId="{01BB7CEB-D76C-4AE2-B2FF-5E93FF174845}">
      <dgm:prSet/>
      <dgm:spPr/>
      <dgm:t>
        <a:bodyPr/>
        <a:lstStyle/>
        <a:p>
          <a:endParaRPr lang="es-EC"/>
        </a:p>
      </dgm:t>
    </dgm:pt>
    <dgm:pt modelId="{0FCAC325-AD87-4A69-B81C-C68275993DBD}" type="pres">
      <dgm:prSet presAssocID="{DE777566-25ED-412B-861E-9EE5B3378A4C}" presName="Name0" presStyleCnt="0">
        <dgm:presLayoutVars>
          <dgm:dir/>
          <dgm:animLvl val="lvl"/>
          <dgm:resizeHandles val="exact"/>
        </dgm:presLayoutVars>
      </dgm:prSet>
      <dgm:spPr/>
    </dgm:pt>
    <dgm:pt modelId="{20B4C646-CE88-4AD9-93A0-2D6BC2E4E295}" type="pres">
      <dgm:prSet presAssocID="{9FE0E7E2-2306-4D30-8B1E-D8550239466C}" presName="linNode" presStyleCnt="0"/>
      <dgm:spPr/>
    </dgm:pt>
    <dgm:pt modelId="{B5B979D6-9A95-4334-8192-27D4B6821665}" type="pres">
      <dgm:prSet presAssocID="{9FE0E7E2-2306-4D30-8B1E-D8550239466C}" presName="parentText" presStyleLbl="node1" presStyleIdx="0" presStyleCnt="2" custScaleX="277778" custScaleY="44555">
        <dgm:presLayoutVars>
          <dgm:chMax val="1"/>
          <dgm:bulletEnabled val="1"/>
        </dgm:presLayoutVars>
      </dgm:prSet>
      <dgm:spPr>
        <a:prstGeom prst="roundRect">
          <a:avLst/>
        </a:prstGeom>
      </dgm:spPr>
    </dgm:pt>
    <dgm:pt modelId="{8BD5711D-DA11-492A-8B87-B10214880C24}" type="pres">
      <dgm:prSet presAssocID="{406E7E5E-BF35-41CD-BF9B-7686AD08621C}" presName="sp" presStyleCnt="0"/>
      <dgm:spPr/>
    </dgm:pt>
    <dgm:pt modelId="{5F748A48-C20E-4D3D-B63A-7679AEB9BBD0}" type="pres">
      <dgm:prSet presAssocID="{192C7ED2-B2D5-4443-809D-5F559B26B541}" presName="linNode" presStyleCnt="0"/>
      <dgm:spPr/>
    </dgm:pt>
    <dgm:pt modelId="{DE88F729-003C-480C-B2C6-A764B77E9997}" type="pres">
      <dgm:prSet presAssocID="{192C7ED2-B2D5-4443-809D-5F559B26B541}" presName="parentText" presStyleLbl="node1" presStyleIdx="1" presStyleCnt="2" custScaleX="277778" custScaleY="43017">
        <dgm:presLayoutVars>
          <dgm:chMax val="1"/>
          <dgm:bulletEnabled val="1"/>
        </dgm:presLayoutVars>
      </dgm:prSet>
      <dgm:spPr>
        <a:prstGeom prst="roundRect">
          <a:avLst/>
        </a:prstGeom>
      </dgm:spPr>
    </dgm:pt>
  </dgm:ptLst>
  <dgm:cxnLst>
    <dgm:cxn modelId="{D7FD405D-C5E4-4A37-8426-ABC3D0B84438}" type="presOf" srcId="{DE777566-25ED-412B-861E-9EE5B3378A4C}" destId="{0FCAC325-AD87-4A69-B81C-C68275993DBD}" srcOrd="0" destOrd="0" presId="urn:microsoft.com/office/officeart/2005/8/layout/vList5"/>
    <dgm:cxn modelId="{2310444C-F53F-4E73-BB51-987C69B04206}" type="presOf" srcId="{192C7ED2-B2D5-4443-809D-5F559B26B541}" destId="{DE88F729-003C-480C-B2C6-A764B77E9997}" srcOrd="0" destOrd="0" presId="urn:microsoft.com/office/officeart/2005/8/layout/vList5"/>
    <dgm:cxn modelId="{7689176E-CF0F-43EE-84F8-25513C99545E}" type="presOf" srcId="{9FE0E7E2-2306-4D30-8B1E-D8550239466C}" destId="{B5B979D6-9A95-4334-8192-27D4B6821665}" srcOrd="0" destOrd="0" presId="urn:microsoft.com/office/officeart/2005/8/layout/vList5"/>
    <dgm:cxn modelId="{889BAC53-2031-4826-B53E-1BFA8859E8A4}" srcId="{DE777566-25ED-412B-861E-9EE5B3378A4C}" destId="{9FE0E7E2-2306-4D30-8B1E-D8550239466C}" srcOrd="0" destOrd="0" parTransId="{547029D3-1894-4B97-9B3E-8604F299C197}" sibTransId="{406E7E5E-BF35-41CD-BF9B-7686AD08621C}"/>
    <dgm:cxn modelId="{01BB7CEB-D76C-4AE2-B2FF-5E93FF174845}" srcId="{DE777566-25ED-412B-861E-9EE5B3378A4C}" destId="{192C7ED2-B2D5-4443-809D-5F559B26B541}" srcOrd="1" destOrd="0" parTransId="{F2EA614B-C2E0-455D-965C-E4F395BD4410}" sibTransId="{A44E4190-14D7-4FF6-9452-38F7D322DDE8}"/>
    <dgm:cxn modelId="{91EC8875-3671-4BC5-8D57-9676FC9B4FF5}" type="presParOf" srcId="{0FCAC325-AD87-4A69-B81C-C68275993DBD}" destId="{20B4C646-CE88-4AD9-93A0-2D6BC2E4E295}" srcOrd="0" destOrd="0" presId="urn:microsoft.com/office/officeart/2005/8/layout/vList5"/>
    <dgm:cxn modelId="{7BBB4905-273E-41D1-A12C-1968AE726E33}" type="presParOf" srcId="{20B4C646-CE88-4AD9-93A0-2D6BC2E4E295}" destId="{B5B979D6-9A95-4334-8192-27D4B6821665}" srcOrd="0" destOrd="0" presId="urn:microsoft.com/office/officeart/2005/8/layout/vList5"/>
    <dgm:cxn modelId="{41FF5E1B-CA75-45EA-B095-C6172FD435D6}" type="presParOf" srcId="{0FCAC325-AD87-4A69-B81C-C68275993DBD}" destId="{8BD5711D-DA11-492A-8B87-B10214880C24}" srcOrd="1" destOrd="0" presId="urn:microsoft.com/office/officeart/2005/8/layout/vList5"/>
    <dgm:cxn modelId="{366D5F45-26F7-4348-B0A4-5CC55D4EC0DD}" type="presParOf" srcId="{0FCAC325-AD87-4A69-B81C-C68275993DBD}" destId="{5F748A48-C20E-4D3D-B63A-7679AEB9BBD0}" srcOrd="2" destOrd="0" presId="urn:microsoft.com/office/officeart/2005/8/layout/vList5"/>
    <dgm:cxn modelId="{F4CF4895-E393-460D-9119-C0CFCE4394E7}" type="presParOf" srcId="{5F748A48-C20E-4D3D-B63A-7679AEB9BBD0}" destId="{DE88F729-003C-480C-B2C6-A764B77E9997}" srcOrd="0" destOrd="0" presId="urn:microsoft.com/office/officeart/2005/8/layout/vList5"/>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248B74CE-F712-41D4-97F6-4435AE7B8357}" type="doc">
      <dgm:prSet loTypeId="urn:microsoft.com/office/officeart/2005/8/layout/process2" loCatId="process" qsTypeId="urn:microsoft.com/office/officeart/2005/8/quickstyle/simple1" qsCatId="simple" csTypeId="urn:microsoft.com/office/officeart/2005/8/colors/accent0_3" csCatId="mainScheme" phldr="1"/>
      <dgm:spPr/>
    </dgm:pt>
    <dgm:pt modelId="{6D20ACD3-3AB8-4324-B30D-F79CBE0DDF89}">
      <dgm:prSet phldrT="[Texto]" custT="1"/>
      <dgm:spPr/>
      <dgm:t>
        <a:bodyPr/>
        <a:lstStyle/>
        <a:p>
          <a:r>
            <a:rPr lang="es-ES" sz="2200" dirty="0">
              <a:latin typeface="Bw Modelica" panose="00000600000000000000" pitchFamily="50" charset="0"/>
            </a:rPr>
            <a:t>El apóstol Pablo vivió victoriosamente porque cada día moría al yo, tenía una experiencia diaria de renuncia a la voluntad propia para aceptar la voluntad de Dios.</a:t>
          </a:r>
          <a:endParaRPr lang="es-EC" sz="2200" dirty="0">
            <a:latin typeface="Bw Modelica" panose="00000600000000000000" pitchFamily="50" charset="0"/>
          </a:endParaRPr>
        </a:p>
      </dgm:t>
    </dgm:pt>
    <dgm:pt modelId="{5FBDF931-C7D0-4C57-BC81-172F1EA582BA}" type="parTrans" cxnId="{6B9967E6-A7ED-42EF-9A76-15140C41A07B}">
      <dgm:prSet/>
      <dgm:spPr/>
      <dgm:t>
        <a:bodyPr/>
        <a:lstStyle/>
        <a:p>
          <a:endParaRPr lang="es-EC" sz="2200">
            <a:latin typeface="Bw Modelica" panose="00000600000000000000" pitchFamily="50" charset="0"/>
          </a:endParaRPr>
        </a:p>
      </dgm:t>
    </dgm:pt>
    <dgm:pt modelId="{DC396CD0-F9D7-41A8-AF6F-63575C69B1AB}" type="sibTrans" cxnId="{6B9967E6-A7ED-42EF-9A76-15140C41A07B}">
      <dgm:prSet custT="1"/>
      <dgm:spPr/>
      <dgm:t>
        <a:bodyPr/>
        <a:lstStyle/>
        <a:p>
          <a:endParaRPr lang="es-EC" sz="2200">
            <a:latin typeface="Bw Modelica" panose="00000600000000000000" pitchFamily="50" charset="0"/>
          </a:endParaRPr>
        </a:p>
      </dgm:t>
    </dgm:pt>
    <dgm:pt modelId="{1A5EBD72-D810-4732-B630-2040F78F4559}">
      <dgm:prSet phldrT="[Texto]" custT="1"/>
      <dgm:spPr/>
      <dgm:t>
        <a:bodyPr/>
        <a:lstStyle/>
        <a:p>
          <a:r>
            <a:rPr lang="es-ES" sz="2200" dirty="0">
              <a:latin typeface="Bw Modelica" panose="00000600000000000000" pitchFamily="50" charset="0"/>
            </a:rPr>
            <a:t>Cuando una persona se somete a Cristo, se produce una unión de corazón, voluntad y mente con Él, todo su ser es gobernado por Cristo y entonces comienza a reflejar la vida de su Salvador.</a:t>
          </a:r>
          <a:endParaRPr lang="es-EC" sz="2200" dirty="0">
            <a:latin typeface="Bw Modelica" panose="00000600000000000000" pitchFamily="50" charset="0"/>
          </a:endParaRPr>
        </a:p>
      </dgm:t>
    </dgm:pt>
    <dgm:pt modelId="{E00A3AB7-D78C-4945-9975-EB685D8F0E7F}" type="parTrans" cxnId="{3F60295C-9C55-4CEB-A39F-557C01A9F93B}">
      <dgm:prSet/>
      <dgm:spPr/>
      <dgm:t>
        <a:bodyPr/>
        <a:lstStyle/>
        <a:p>
          <a:endParaRPr lang="es-EC" sz="2200">
            <a:latin typeface="Bw Modelica" panose="00000600000000000000" pitchFamily="50" charset="0"/>
          </a:endParaRPr>
        </a:p>
      </dgm:t>
    </dgm:pt>
    <dgm:pt modelId="{CB2A9AC5-0C25-4D9D-A304-4DD616A15B49}" type="sibTrans" cxnId="{3F60295C-9C55-4CEB-A39F-557C01A9F93B}">
      <dgm:prSet/>
      <dgm:spPr/>
      <dgm:t>
        <a:bodyPr/>
        <a:lstStyle/>
        <a:p>
          <a:endParaRPr lang="es-EC" sz="2200">
            <a:latin typeface="Bw Modelica" panose="00000600000000000000" pitchFamily="50" charset="0"/>
          </a:endParaRPr>
        </a:p>
      </dgm:t>
    </dgm:pt>
    <dgm:pt modelId="{2E6275D5-DEF1-4D7D-A93F-934C46497D45}" type="pres">
      <dgm:prSet presAssocID="{248B74CE-F712-41D4-97F6-4435AE7B8357}" presName="linearFlow" presStyleCnt="0">
        <dgm:presLayoutVars>
          <dgm:resizeHandles val="exact"/>
        </dgm:presLayoutVars>
      </dgm:prSet>
      <dgm:spPr/>
    </dgm:pt>
    <dgm:pt modelId="{DC32DEFA-9019-453D-8AA6-6FAEF702C67C}" type="pres">
      <dgm:prSet presAssocID="{6D20ACD3-3AB8-4324-B30D-F79CBE0DDF89}" presName="node" presStyleLbl="node1" presStyleIdx="0" presStyleCnt="2" custScaleX="161187">
        <dgm:presLayoutVars>
          <dgm:bulletEnabled val="1"/>
        </dgm:presLayoutVars>
      </dgm:prSet>
      <dgm:spPr/>
    </dgm:pt>
    <dgm:pt modelId="{242605EA-703D-4B21-8254-662F7C3C69A3}" type="pres">
      <dgm:prSet presAssocID="{DC396CD0-F9D7-41A8-AF6F-63575C69B1AB}" presName="sibTrans" presStyleLbl="sibTrans2D1" presStyleIdx="0" presStyleCnt="1"/>
      <dgm:spPr/>
    </dgm:pt>
    <dgm:pt modelId="{EBFEF001-5EAC-44D2-8BDA-1D6731115D96}" type="pres">
      <dgm:prSet presAssocID="{DC396CD0-F9D7-41A8-AF6F-63575C69B1AB}" presName="connectorText" presStyleLbl="sibTrans2D1" presStyleIdx="0" presStyleCnt="1"/>
      <dgm:spPr/>
    </dgm:pt>
    <dgm:pt modelId="{0875F41A-56AD-423C-BAFF-48240EEFDDA1}" type="pres">
      <dgm:prSet presAssocID="{1A5EBD72-D810-4732-B630-2040F78F4559}" presName="node" presStyleLbl="node1" presStyleIdx="1" presStyleCnt="2" custScaleX="161187">
        <dgm:presLayoutVars>
          <dgm:bulletEnabled val="1"/>
        </dgm:presLayoutVars>
      </dgm:prSet>
      <dgm:spPr/>
    </dgm:pt>
  </dgm:ptLst>
  <dgm:cxnLst>
    <dgm:cxn modelId="{9FAA4139-D736-414C-A8A4-B857C4A418D7}" type="presOf" srcId="{DC396CD0-F9D7-41A8-AF6F-63575C69B1AB}" destId="{242605EA-703D-4B21-8254-662F7C3C69A3}" srcOrd="0" destOrd="0" presId="urn:microsoft.com/office/officeart/2005/8/layout/process2"/>
    <dgm:cxn modelId="{3F60295C-9C55-4CEB-A39F-557C01A9F93B}" srcId="{248B74CE-F712-41D4-97F6-4435AE7B8357}" destId="{1A5EBD72-D810-4732-B630-2040F78F4559}" srcOrd="1" destOrd="0" parTransId="{E00A3AB7-D78C-4945-9975-EB685D8F0E7F}" sibTransId="{CB2A9AC5-0C25-4D9D-A304-4DD616A15B49}"/>
    <dgm:cxn modelId="{20E11B90-3B1C-4146-B601-8C25E20BACC9}" type="presOf" srcId="{6D20ACD3-3AB8-4324-B30D-F79CBE0DDF89}" destId="{DC32DEFA-9019-453D-8AA6-6FAEF702C67C}" srcOrd="0" destOrd="0" presId="urn:microsoft.com/office/officeart/2005/8/layout/process2"/>
    <dgm:cxn modelId="{CCE3CD99-79AE-4887-8CE1-08ED648651ED}" type="presOf" srcId="{1A5EBD72-D810-4732-B630-2040F78F4559}" destId="{0875F41A-56AD-423C-BAFF-48240EEFDDA1}" srcOrd="0" destOrd="0" presId="urn:microsoft.com/office/officeart/2005/8/layout/process2"/>
    <dgm:cxn modelId="{6B9967E6-A7ED-42EF-9A76-15140C41A07B}" srcId="{248B74CE-F712-41D4-97F6-4435AE7B8357}" destId="{6D20ACD3-3AB8-4324-B30D-F79CBE0DDF89}" srcOrd="0" destOrd="0" parTransId="{5FBDF931-C7D0-4C57-BC81-172F1EA582BA}" sibTransId="{DC396CD0-F9D7-41A8-AF6F-63575C69B1AB}"/>
    <dgm:cxn modelId="{CDB2A5F1-08E5-4B47-9FC6-318A9562C3CC}" type="presOf" srcId="{DC396CD0-F9D7-41A8-AF6F-63575C69B1AB}" destId="{EBFEF001-5EAC-44D2-8BDA-1D6731115D96}" srcOrd="1" destOrd="0" presId="urn:microsoft.com/office/officeart/2005/8/layout/process2"/>
    <dgm:cxn modelId="{C6C262FD-5F35-4C4D-BBC6-A553AAA6E6E2}" type="presOf" srcId="{248B74CE-F712-41D4-97F6-4435AE7B8357}" destId="{2E6275D5-DEF1-4D7D-A93F-934C46497D45}" srcOrd="0" destOrd="0" presId="urn:microsoft.com/office/officeart/2005/8/layout/process2"/>
    <dgm:cxn modelId="{8216191F-4A43-44CD-966D-CA4DAF4665B6}" type="presParOf" srcId="{2E6275D5-DEF1-4D7D-A93F-934C46497D45}" destId="{DC32DEFA-9019-453D-8AA6-6FAEF702C67C}" srcOrd="0" destOrd="0" presId="urn:microsoft.com/office/officeart/2005/8/layout/process2"/>
    <dgm:cxn modelId="{12954EF5-7372-42FA-A177-219102E26D09}" type="presParOf" srcId="{2E6275D5-DEF1-4D7D-A93F-934C46497D45}" destId="{242605EA-703D-4B21-8254-662F7C3C69A3}" srcOrd="1" destOrd="0" presId="urn:microsoft.com/office/officeart/2005/8/layout/process2"/>
    <dgm:cxn modelId="{3EE563A0-55BA-475E-B52C-D1B2A3E0B152}" type="presParOf" srcId="{242605EA-703D-4B21-8254-662F7C3C69A3}" destId="{EBFEF001-5EAC-44D2-8BDA-1D6731115D96}" srcOrd="0" destOrd="0" presId="urn:microsoft.com/office/officeart/2005/8/layout/process2"/>
    <dgm:cxn modelId="{B64EEE98-65CD-4434-9192-9B57461B0014}" type="presParOf" srcId="{2E6275D5-DEF1-4D7D-A93F-934C46497D45}" destId="{0875F41A-56AD-423C-BAFF-48240EEFDDA1}" srcOrd="2" destOrd="0" presId="urn:microsoft.com/office/officeart/2005/8/layout/process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B979D6-9A95-4334-8192-27D4B6821665}">
      <dsp:nvSpPr>
        <dsp:cNvPr id="0" name=""/>
        <dsp:cNvSpPr/>
      </dsp:nvSpPr>
      <dsp:spPr>
        <a:xfrm>
          <a:off x="2332" y="66645"/>
          <a:ext cx="4775373" cy="1555442"/>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40005" rIns="80010" bIns="40005" numCol="1" spcCol="1270" anchor="ctr" anchorCtr="0">
          <a:noAutofit/>
        </a:bodyPr>
        <a:lstStyle/>
        <a:p>
          <a:pPr marL="0" lvl="0" indent="0" algn="ctr" defTabSz="933450">
            <a:lnSpc>
              <a:spcPct val="90000"/>
            </a:lnSpc>
            <a:spcBef>
              <a:spcPct val="0"/>
            </a:spcBef>
            <a:spcAft>
              <a:spcPct val="35000"/>
            </a:spcAft>
            <a:buNone/>
          </a:pPr>
          <a:r>
            <a:rPr lang="es-ES" sz="2100" kern="1200" dirty="0">
              <a:latin typeface="Bw Modelica" panose="00000600000000000000" pitchFamily="50" charset="0"/>
            </a:rPr>
            <a:t>Cristo enseñó que la conversión es una obra sobrenatural del Espíritu Santo en el corazón de la persona que se entrega a Dios…</a:t>
          </a:r>
          <a:endParaRPr lang="es-EC" sz="2100" kern="1200" dirty="0">
            <a:latin typeface="Bw Modelica" panose="00000600000000000000" pitchFamily="50" charset="0"/>
          </a:endParaRPr>
        </a:p>
      </dsp:txBody>
      <dsp:txXfrm>
        <a:off x="78262" y="142575"/>
        <a:ext cx="4623513" cy="1403582"/>
      </dsp:txXfrm>
    </dsp:sp>
    <dsp:sp modelId="{9D041828-6AD9-46A5-9720-92B6CDC6F09B}">
      <dsp:nvSpPr>
        <dsp:cNvPr id="0" name=""/>
        <dsp:cNvSpPr/>
      </dsp:nvSpPr>
      <dsp:spPr>
        <a:xfrm>
          <a:off x="2332" y="1888695"/>
          <a:ext cx="4775373" cy="1572878"/>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40005" rIns="80010" bIns="40005" numCol="1" spcCol="1270" anchor="ctr" anchorCtr="0">
          <a:noAutofit/>
        </a:bodyPr>
        <a:lstStyle/>
        <a:p>
          <a:pPr marL="0" lvl="0" indent="0" algn="ctr" defTabSz="933450">
            <a:lnSpc>
              <a:spcPct val="90000"/>
            </a:lnSpc>
            <a:spcBef>
              <a:spcPct val="0"/>
            </a:spcBef>
            <a:spcAft>
              <a:spcPct val="35000"/>
            </a:spcAft>
            <a:buNone/>
          </a:pPr>
          <a:r>
            <a:rPr lang="es-ES" sz="2100" kern="1200" dirty="0">
              <a:latin typeface="Bw Modelica" panose="00000600000000000000" pitchFamily="50" charset="0"/>
            </a:rPr>
            <a:t>…aunque la obra del Espíritu es invisible, como el viento, sus efectos son evidentes en la vida de quien ha sido transformado.…</a:t>
          </a:r>
          <a:endParaRPr lang="es-EC" sz="2100" kern="1200" dirty="0">
            <a:latin typeface="Bw Modelica" panose="00000600000000000000" pitchFamily="50" charset="0"/>
          </a:endParaRPr>
        </a:p>
      </dsp:txBody>
      <dsp:txXfrm>
        <a:off x="79114" y="1965477"/>
        <a:ext cx="4621809" cy="1419314"/>
      </dsp:txXfrm>
    </dsp:sp>
    <dsp:sp modelId="{EBB866DD-D083-4ED5-84F5-2F33000EBA59}">
      <dsp:nvSpPr>
        <dsp:cNvPr id="0" name=""/>
        <dsp:cNvSpPr/>
      </dsp:nvSpPr>
      <dsp:spPr>
        <a:xfrm>
          <a:off x="2332" y="3728181"/>
          <a:ext cx="4775373" cy="1542538"/>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40005" rIns="80010" bIns="40005" numCol="1" spcCol="1270" anchor="ctr" anchorCtr="0">
          <a:noAutofit/>
        </a:bodyPr>
        <a:lstStyle/>
        <a:p>
          <a:pPr marL="0" lvl="0" indent="0" algn="ctr" defTabSz="933450">
            <a:lnSpc>
              <a:spcPct val="90000"/>
            </a:lnSpc>
            <a:spcBef>
              <a:spcPct val="0"/>
            </a:spcBef>
            <a:spcAft>
              <a:spcPct val="35000"/>
            </a:spcAft>
            <a:buNone/>
          </a:pPr>
          <a:r>
            <a:rPr lang="es-ES" sz="2100" kern="1200" dirty="0">
              <a:latin typeface="Bw Modelica" panose="00000600000000000000" pitchFamily="50" charset="0"/>
            </a:rPr>
            <a:t>…la persona puede no recordar el momento exacto de su conversión, pero la nueva vida y el carácter semejante a Cristo evidencian su conversión.</a:t>
          </a:r>
          <a:endParaRPr lang="es-EC" sz="2100" kern="1200" dirty="0">
            <a:latin typeface="Bw Modelica" panose="00000600000000000000" pitchFamily="50" charset="0"/>
          </a:endParaRPr>
        </a:p>
      </dsp:txBody>
      <dsp:txXfrm>
        <a:off x="77632" y="3803481"/>
        <a:ext cx="4624773" cy="1391938"/>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0B4DF0-7777-449B-8BC5-128CB95E23DF}">
      <dsp:nvSpPr>
        <dsp:cNvPr id="0" name=""/>
        <dsp:cNvSpPr/>
      </dsp:nvSpPr>
      <dsp:spPr>
        <a:xfrm>
          <a:off x="59427" y="2143"/>
          <a:ext cx="5974416" cy="1403893"/>
        </a:xfrm>
        <a:prstGeom prst="homePlat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13970" rIns="0" bIns="13970" numCol="1" spcCol="1270" anchor="ctr" anchorCtr="0">
          <a:noAutofit/>
        </a:bodyPr>
        <a:lstStyle/>
        <a:p>
          <a:pPr marL="0" lvl="0" indent="0" algn="l" defTabSz="977900">
            <a:lnSpc>
              <a:spcPct val="90000"/>
            </a:lnSpc>
            <a:spcBef>
              <a:spcPct val="0"/>
            </a:spcBef>
            <a:spcAft>
              <a:spcPct val="35000"/>
            </a:spcAft>
            <a:buNone/>
          </a:pPr>
          <a:r>
            <a:rPr lang="es-ES" sz="2200" kern="1200" dirty="0">
              <a:latin typeface="Bw Modelica" panose="00000600000000000000" pitchFamily="50" charset="0"/>
            </a:rPr>
            <a:t>El salmista expresó un profundo amor y deleite por la ley de Dios, su Palabra ocupaba un lugar permanente en sus pensamientos…</a:t>
          </a:r>
          <a:endParaRPr lang="es-MX" sz="2200" kern="1200" dirty="0">
            <a:latin typeface="Bw Modelica" panose="00000600000000000000" pitchFamily="50" charset="0"/>
          </a:endParaRPr>
        </a:p>
      </dsp:txBody>
      <dsp:txXfrm>
        <a:off x="59427" y="2143"/>
        <a:ext cx="5623443" cy="1403893"/>
      </dsp:txXfrm>
    </dsp:sp>
    <dsp:sp modelId="{A56FA087-F3E2-4A96-8037-C4ACABD84949}">
      <dsp:nvSpPr>
        <dsp:cNvPr id="0" name=""/>
        <dsp:cNvSpPr/>
      </dsp:nvSpPr>
      <dsp:spPr>
        <a:xfrm>
          <a:off x="59427" y="1438277"/>
          <a:ext cx="5974416" cy="1403893"/>
        </a:xfrm>
        <a:prstGeom prst="homePlat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13970" rIns="0" bIns="13970" numCol="1" spcCol="1270" anchor="ctr" anchorCtr="0">
          <a:noAutofit/>
        </a:bodyPr>
        <a:lstStyle/>
        <a:p>
          <a:pPr marL="0" lvl="0" indent="0" algn="l" defTabSz="977900">
            <a:lnSpc>
              <a:spcPct val="90000"/>
            </a:lnSpc>
            <a:spcBef>
              <a:spcPct val="0"/>
            </a:spcBef>
            <a:spcAft>
              <a:spcPct val="35000"/>
            </a:spcAft>
            <a:buNone/>
          </a:pPr>
          <a:r>
            <a:rPr lang="es-MX" sz="2200" kern="1200" dirty="0">
              <a:latin typeface="Bw Modelica" panose="00000600000000000000" pitchFamily="50" charset="0"/>
            </a:rPr>
            <a:t>…p</a:t>
          </a:r>
          <a:r>
            <a:rPr lang="es-ES" sz="2200" kern="1200" dirty="0">
              <a:latin typeface="Bw Modelica" panose="00000600000000000000" pitchFamily="50" charset="0"/>
            </a:rPr>
            <a:t>ara él, la ley no representaba una carga ni una imposición, sino un principio que orientaba sus decisiones, pensamientos y conducta…</a:t>
          </a:r>
          <a:endParaRPr lang="es-MX" sz="2200" kern="1200" dirty="0">
            <a:latin typeface="Bw Modelica" panose="00000600000000000000" pitchFamily="50" charset="0"/>
          </a:endParaRPr>
        </a:p>
      </dsp:txBody>
      <dsp:txXfrm>
        <a:off x="59427" y="1438277"/>
        <a:ext cx="5623443" cy="1403893"/>
      </dsp:txXfrm>
    </dsp:sp>
    <dsp:sp modelId="{EEABFEA6-5D8E-4B4B-B2C9-30FF763E556A}">
      <dsp:nvSpPr>
        <dsp:cNvPr id="0" name=""/>
        <dsp:cNvSpPr/>
      </dsp:nvSpPr>
      <dsp:spPr>
        <a:xfrm>
          <a:off x="59427" y="2874410"/>
          <a:ext cx="5974416" cy="1403893"/>
        </a:xfrm>
        <a:prstGeom prst="homePlat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13970" rIns="0" bIns="13970" numCol="1" spcCol="1270" anchor="ctr" anchorCtr="0">
          <a:noAutofit/>
        </a:bodyPr>
        <a:lstStyle/>
        <a:p>
          <a:pPr marL="0" lvl="0" indent="0" algn="l" defTabSz="977900">
            <a:lnSpc>
              <a:spcPct val="90000"/>
            </a:lnSpc>
            <a:spcBef>
              <a:spcPct val="0"/>
            </a:spcBef>
            <a:spcAft>
              <a:spcPct val="35000"/>
            </a:spcAft>
            <a:buNone/>
          </a:pPr>
          <a:r>
            <a:rPr lang="es-MX" sz="2200" kern="1200" dirty="0">
              <a:latin typeface="Bw Modelica" panose="00000600000000000000" pitchFamily="50" charset="0"/>
            </a:rPr>
            <a:t>…David sometió su voluntad a Dios, por ello, s</a:t>
          </a:r>
          <a:r>
            <a:rPr lang="es-ES" sz="2200" kern="1200" dirty="0">
              <a:latin typeface="Bw Modelica" panose="00000600000000000000" pitchFamily="50" charset="0"/>
            </a:rPr>
            <a:t>u gozo estaba en descubrir cada día cómo vivir de acuerdo con los principios divinos.</a:t>
          </a:r>
          <a:endParaRPr lang="es-MX" sz="2200" kern="1200" dirty="0">
            <a:latin typeface="Bw Modelica" panose="00000600000000000000" pitchFamily="50" charset="0"/>
          </a:endParaRPr>
        </a:p>
      </dsp:txBody>
      <dsp:txXfrm>
        <a:off x="59427" y="2874410"/>
        <a:ext cx="5623443" cy="140389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42F382-AA36-4775-9D98-29EB32F5D32C}">
      <dsp:nvSpPr>
        <dsp:cNvPr id="0" name=""/>
        <dsp:cNvSpPr/>
      </dsp:nvSpPr>
      <dsp:spPr>
        <a:xfrm>
          <a:off x="613453" y="0"/>
          <a:ext cx="6952473" cy="4603008"/>
        </a:xfrm>
        <a:prstGeom prst="rightArrow">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BEB2F3E-5414-45C4-BB95-47CFFED77BFE}">
      <dsp:nvSpPr>
        <dsp:cNvPr id="0" name=""/>
        <dsp:cNvSpPr/>
      </dsp:nvSpPr>
      <dsp:spPr>
        <a:xfrm>
          <a:off x="64234" y="1197546"/>
          <a:ext cx="3841633" cy="2207915"/>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s-ES" sz="2200" kern="1200" dirty="0">
              <a:latin typeface="Bw Modelica" panose="00000600000000000000" pitchFamily="50" charset="0"/>
            </a:rPr>
            <a:t>Se produce un cambio evidente en el carácter, las costumbres, los pensamientos y la manera de relacionarse con los demás…</a:t>
          </a:r>
          <a:endParaRPr lang="es-EC" sz="2200" kern="1200" dirty="0">
            <a:latin typeface="Bw Modelica" panose="00000600000000000000" pitchFamily="50" charset="0"/>
          </a:endParaRPr>
        </a:p>
      </dsp:txBody>
      <dsp:txXfrm>
        <a:off x="172016" y="1305328"/>
        <a:ext cx="3626069" cy="1992351"/>
      </dsp:txXfrm>
    </dsp:sp>
    <dsp:sp modelId="{B69CEAF2-3B3E-4B26-BEDB-7F2009603968}">
      <dsp:nvSpPr>
        <dsp:cNvPr id="0" name=""/>
        <dsp:cNvSpPr/>
      </dsp:nvSpPr>
      <dsp:spPr>
        <a:xfrm>
          <a:off x="4286481" y="1197546"/>
          <a:ext cx="3828664" cy="2207915"/>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s-MX" sz="2200" kern="1200" dirty="0">
              <a:latin typeface="Bw Modelica" panose="00000600000000000000" pitchFamily="50" charset="0"/>
            </a:rPr>
            <a:t>…</a:t>
          </a:r>
          <a:r>
            <a:rPr lang="es-ES" sz="2200" kern="1200" dirty="0">
              <a:latin typeface="Bw Modelica" panose="00000600000000000000" pitchFamily="50" charset="0"/>
            </a:rPr>
            <a:t>estos cambios serán fruto de la gracia de Dios obrando en su corazón, no simplemente de una conducta externa.</a:t>
          </a:r>
          <a:endParaRPr lang="es-MX" sz="2200" kern="1200" dirty="0">
            <a:latin typeface="Bw Modelica" panose="00000600000000000000" pitchFamily="50" charset="0"/>
          </a:endParaRPr>
        </a:p>
      </dsp:txBody>
      <dsp:txXfrm>
        <a:off x="4394263" y="1305328"/>
        <a:ext cx="3613100" cy="199235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259452-3E4E-4911-B4E9-F18C94C758E9}">
      <dsp:nvSpPr>
        <dsp:cNvPr id="0" name=""/>
        <dsp:cNvSpPr/>
      </dsp:nvSpPr>
      <dsp:spPr>
        <a:xfrm rot="5400000">
          <a:off x="760457" y="383883"/>
          <a:ext cx="2280466" cy="3794645"/>
        </a:xfrm>
        <a:prstGeom prst="corner">
          <a:avLst>
            <a:gd name="adj1" fmla="val 16120"/>
            <a:gd name="adj2" fmla="val 16110"/>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ED4457E-FDEF-4EE1-BDB1-A88B3E911D0B}">
      <dsp:nvSpPr>
        <dsp:cNvPr id="0" name=""/>
        <dsp:cNvSpPr/>
      </dsp:nvSpPr>
      <dsp:spPr>
        <a:xfrm>
          <a:off x="341781" y="1517664"/>
          <a:ext cx="3671766" cy="30029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s-ES" sz="2200" kern="1200" dirty="0">
              <a:latin typeface="Bw Modelica" panose="00000600000000000000" pitchFamily="50" charset="0"/>
            </a:rPr>
            <a:t>Producen el fruto del Espíritu, este fruto evidencia la obra transformadora de Dios en el corazón y se manifiesta en un carácter semejante al de Cristo…</a:t>
          </a:r>
          <a:endParaRPr lang="es-EC" sz="2200" kern="1200" dirty="0">
            <a:latin typeface="Bw Modelica" panose="00000600000000000000" pitchFamily="50" charset="0"/>
          </a:endParaRPr>
        </a:p>
      </dsp:txBody>
      <dsp:txXfrm>
        <a:off x="341781" y="1517664"/>
        <a:ext cx="3671766" cy="3002938"/>
      </dsp:txXfrm>
    </dsp:sp>
    <dsp:sp modelId="{769E974F-B184-4F01-83DD-E104F6EFE4EC}">
      <dsp:nvSpPr>
        <dsp:cNvPr id="0" name=""/>
        <dsp:cNvSpPr/>
      </dsp:nvSpPr>
      <dsp:spPr>
        <a:xfrm>
          <a:off x="3159235" y="104517"/>
          <a:ext cx="646382" cy="646382"/>
        </a:xfrm>
        <a:prstGeom prst="triangle">
          <a:avLst>
            <a:gd name="adj" fmla="val 100000"/>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9BFB850-2654-4B87-88FA-AE4876EFC56A}">
      <dsp:nvSpPr>
        <dsp:cNvPr id="0" name=""/>
        <dsp:cNvSpPr/>
      </dsp:nvSpPr>
      <dsp:spPr>
        <a:xfrm rot="5400000">
          <a:off x="5077309" y="-653896"/>
          <a:ext cx="2280466" cy="3794645"/>
        </a:xfrm>
        <a:prstGeom prst="corner">
          <a:avLst>
            <a:gd name="adj1" fmla="val 16120"/>
            <a:gd name="adj2" fmla="val 16110"/>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5D93E65-E9E6-4B61-B541-9DE76CAB725F}">
      <dsp:nvSpPr>
        <dsp:cNvPr id="0" name=""/>
        <dsp:cNvSpPr/>
      </dsp:nvSpPr>
      <dsp:spPr>
        <a:xfrm>
          <a:off x="4696642" y="479884"/>
          <a:ext cx="3425826" cy="30029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s-ES" sz="2200" kern="1200" dirty="0">
              <a:latin typeface="Bw Modelica" panose="00000600000000000000" pitchFamily="50" charset="0"/>
            </a:rPr>
            <a:t>…haciendo que la persona abandone progresivamente sus antiguos hábitos y deseos pecaminosos para vivir conforme a la voluntad de Dios.</a:t>
          </a:r>
        </a:p>
      </dsp:txBody>
      <dsp:txXfrm>
        <a:off x="4696642" y="479884"/>
        <a:ext cx="3425826" cy="300293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99C00B-1080-498D-AA38-8944466F5BB1}">
      <dsp:nvSpPr>
        <dsp:cNvPr id="0" name=""/>
        <dsp:cNvSpPr/>
      </dsp:nvSpPr>
      <dsp:spPr>
        <a:xfrm>
          <a:off x="0" y="0"/>
          <a:ext cx="5605366" cy="1622749"/>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s-ES" sz="2200" kern="1200" dirty="0">
              <a:latin typeface="Bw Modelica" panose="00000600000000000000" pitchFamily="50" charset="0"/>
            </a:rPr>
            <a:t>La evidencia del arrepentimiento genuino es una reforma real y visible en la vida…</a:t>
          </a:r>
          <a:endParaRPr lang="es-EC" sz="2200" kern="1200" dirty="0">
            <a:latin typeface="Bw Modelica" panose="00000600000000000000" pitchFamily="50" charset="0"/>
          </a:endParaRPr>
        </a:p>
      </dsp:txBody>
      <dsp:txXfrm>
        <a:off x="47529" y="47529"/>
        <a:ext cx="3854292" cy="1527691"/>
      </dsp:txXfrm>
    </dsp:sp>
    <dsp:sp modelId="{CD2204B1-4CB1-4FC1-9E79-21A47D8C9F5C}">
      <dsp:nvSpPr>
        <dsp:cNvPr id="0" name=""/>
        <dsp:cNvSpPr/>
      </dsp:nvSpPr>
      <dsp:spPr>
        <a:xfrm>
          <a:off x="494591" y="1893208"/>
          <a:ext cx="5605366" cy="1622749"/>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s-ES" sz="2200" kern="1200" dirty="0">
              <a:latin typeface="Bw Modelica" panose="00000600000000000000" pitchFamily="50" charset="0"/>
            </a:rPr>
            <a:t>…cuando la persona corrige el daño causado, abandona las prácticas incorrectas y busca vivir de acuerdo con la voluntad de Dios…</a:t>
          </a:r>
          <a:endParaRPr lang="es-EC" sz="2200" kern="1200" dirty="0">
            <a:latin typeface="Bw Modelica" panose="00000600000000000000" pitchFamily="50" charset="0"/>
          </a:endParaRPr>
        </a:p>
      </dsp:txBody>
      <dsp:txXfrm>
        <a:off x="542120" y="1940737"/>
        <a:ext cx="3960930" cy="1527691"/>
      </dsp:txXfrm>
    </dsp:sp>
    <dsp:sp modelId="{A72BF02B-541D-40D1-881F-26D18DE29F7B}">
      <dsp:nvSpPr>
        <dsp:cNvPr id="0" name=""/>
        <dsp:cNvSpPr/>
      </dsp:nvSpPr>
      <dsp:spPr>
        <a:xfrm>
          <a:off x="989182" y="3786416"/>
          <a:ext cx="5605366" cy="1622749"/>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s-ES" sz="2200" kern="1200" dirty="0">
              <a:latin typeface="Bw Modelica" panose="00000600000000000000" pitchFamily="50" charset="0"/>
            </a:rPr>
            <a:t>…demuestra que la gracia de Cristo está transformando su corazón y que su arrepentimiento es verdadero.</a:t>
          </a:r>
          <a:endParaRPr lang="es-EC" sz="2200" kern="1200" dirty="0">
            <a:latin typeface="Bw Modelica" panose="00000600000000000000" pitchFamily="50" charset="0"/>
          </a:endParaRPr>
        </a:p>
      </dsp:txBody>
      <dsp:txXfrm>
        <a:off x="1036711" y="3833945"/>
        <a:ext cx="3960930" cy="1527691"/>
      </dsp:txXfrm>
    </dsp:sp>
    <dsp:sp modelId="{3C610002-23B7-4526-A973-371B9D95D19C}">
      <dsp:nvSpPr>
        <dsp:cNvPr id="0" name=""/>
        <dsp:cNvSpPr/>
      </dsp:nvSpPr>
      <dsp:spPr>
        <a:xfrm>
          <a:off x="4550579" y="1230585"/>
          <a:ext cx="1054787" cy="1054787"/>
        </a:xfrm>
        <a:prstGeom prst="downArrow">
          <a:avLst>
            <a:gd name="adj1" fmla="val 55000"/>
            <a:gd name="adj2" fmla="val 45000"/>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endParaRPr lang="es-EC" sz="2200" kern="1200">
            <a:latin typeface="Bw Modelica" panose="00000600000000000000" pitchFamily="50" charset="0"/>
          </a:endParaRPr>
        </a:p>
      </dsp:txBody>
      <dsp:txXfrm>
        <a:off x="4787906" y="1230585"/>
        <a:ext cx="580133" cy="793727"/>
      </dsp:txXfrm>
    </dsp:sp>
    <dsp:sp modelId="{C52922A9-7F25-4E52-95A2-F8B70A77EC23}">
      <dsp:nvSpPr>
        <dsp:cNvPr id="0" name=""/>
        <dsp:cNvSpPr/>
      </dsp:nvSpPr>
      <dsp:spPr>
        <a:xfrm>
          <a:off x="5045170" y="3112975"/>
          <a:ext cx="1054787" cy="1054787"/>
        </a:xfrm>
        <a:prstGeom prst="downArrow">
          <a:avLst>
            <a:gd name="adj1" fmla="val 55000"/>
            <a:gd name="adj2" fmla="val 45000"/>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endParaRPr lang="es-EC" sz="2200" kern="1200">
            <a:latin typeface="Bw Modelica" panose="00000600000000000000" pitchFamily="50" charset="0"/>
          </a:endParaRPr>
        </a:p>
      </dsp:txBody>
      <dsp:txXfrm>
        <a:off x="5282497" y="3112975"/>
        <a:ext cx="580133" cy="79372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EE3A42-CBDD-450C-AB7A-D66CC1CDAB03}">
      <dsp:nvSpPr>
        <dsp:cNvPr id="0" name=""/>
        <dsp:cNvSpPr/>
      </dsp:nvSpPr>
      <dsp:spPr>
        <a:xfrm>
          <a:off x="0" y="2612441"/>
          <a:ext cx="6410528" cy="1714044"/>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es-ES" sz="2200" kern="1200" dirty="0">
              <a:latin typeface="Bw Modelica" panose="00000600000000000000" pitchFamily="50" charset="0"/>
            </a:rPr>
            <a:t>…la Palabra de Dios nos enseña que somos justificados por la gracia de Cristo mediante la fe, y que esa fe genuina produce obediencia y buenas obras como fruto de una vida transformada.</a:t>
          </a:r>
          <a:endParaRPr lang="es-EC" sz="2200" kern="1200" dirty="0">
            <a:latin typeface="Bw Modelica" panose="00000600000000000000" pitchFamily="50" charset="0"/>
          </a:endParaRPr>
        </a:p>
      </dsp:txBody>
      <dsp:txXfrm>
        <a:off x="0" y="2612441"/>
        <a:ext cx="6410528" cy="1714044"/>
      </dsp:txXfrm>
    </dsp:sp>
    <dsp:sp modelId="{466A8529-E4BF-40EF-BDB5-B4E6E6983D23}">
      <dsp:nvSpPr>
        <dsp:cNvPr id="0" name=""/>
        <dsp:cNvSpPr/>
      </dsp:nvSpPr>
      <dsp:spPr>
        <a:xfrm rot="10800000">
          <a:off x="0" y="1951"/>
          <a:ext cx="6410528" cy="2636200"/>
        </a:xfrm>
        <a:prstGeom prst="upArrowCallou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es-ES" sz="2200" kern="1200" dirty="0">
              <a:latin typeface="Bw Modelica" panose="00000600000000000000" pitchFamily="50" charset="0"/>
            </a:rPr>
            <a:t>Primero, confiar en nuestras propias obras y esfuerzos para alcanzar la justicia y la santidad; y segundo, creer que la fe en Cristo nos exime de obedecer la ley de Dios y hace innecesarias las buenas obras…</a:t>
          </a:r>
          <a:endParaRPr lang="es-EC" sz="2200" kern="1200" dirty="0">
            <a:latin typeface="Bw Modelica" panose="00000600000000000000" pitchFamily="50" charset="0"/>
          </a:endParaRPr>
        </a:p>
      </dsp:txBody>
      <dsp:txXfrm rot="10800000">
        <a:off x="0" y="1951"/>
        <a:ext cx="6410528" cy="171292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B979D6-9A95-4334-8192-27D4B6821665}">
      <dsp:nvSpPr>
        <dsp:cNvPr id="0" name=""/>
        <dsp:cNvSpPr/>
      </dsp:nvSpPr>
      <dsp:spPr>
        <a:xfrm>
          <a:off x="2596" y="156136"/>
          <a:ext cx="5315835" cy="1873092"/>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41910" rIns="83820" bIns="41910" numCol="1" spcCol="1270" anchor="ctr" anchorCtr="0">
          <a:noAutofit/>
        </a:bodyPr>
        <a:lstStyle/>
        <a:p>
          <a:pPr marL="0" lvl="0" indent="0" algn="ctr" defTabSz="977900">
            <a:lnSpc>
              <a:spcPct val="90000"/>
            </a:lnSpc>
            <a:spcBef>
              <a:spcPct val="0"/>
            </a:spcBef>
            <a:spcAft>
              <a:spcPct val="35000"/>
            </a:spcAft>
            <a:buNone/>
          </a:pPr>
          <a:r>
            <a:rPr lang="es-ES" sz="2200" kern="1200" dirty="0">
              <a:latin typeface="Bw Modelica" panose="00000600000000000000" pitchFamily="50" charset="0"/>
            </a:rPr>
            <a:t>La promesa del nuevo pacto señala que Dios pondrá sus leyes en el corazón y las escribirá en la mente, Dios no cambia su ley ni reduce sus exigencias.</a:t>
          </a:r>
          <a:endParaRPr lang="es-EC" sz="2200" kern="1200" dirty="0">
            <a:latin typeface="Bw Modelica" panose="00000600000000000000" pitchFamily="50" charset="0"/>
          </a:endParaRPr>
        </a:p>
      </dsp:txBody>
      <dsp:txXfrm>
        <a:off x="2596" y="156136"/>
        <a:ext cx="5315835" cy="1873092"/>
      </dsp:txXfrm>
    </dsp:sp>
    <dsp:sp modelId="{DE88F729-003C-480C-B2C6-A764B77E9997}">
      <dsp:nvSpPr>
        <dsp:cNvPr id="0" name=""/>
        <dsp:cNvSpPr/>
      </dsp:nvSpPr>
      <dsp:spPr>
        <a:xfrm>
          <a:off x="2596" y="2239428"/>
          <a:ext cx="5315835" cy="1808434"/>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41910" rIns="83820" bIns="41910" numCol="1" spcCol="1270" anchor="ctr" anchorCtr="0">
          <a:noAutofit/>
        </a:bodyPr>
        <a:lstStyle/>
        <a:p>
          <a:pPr marL="0" lvl="0" indent="0" algn="ctr" defTabSz="977900">
            <a:lnSpc>
              <a:spcPct val="90000"/>
            </a:lnSpc>
            <a:spcBef>
              <a:spcPct val="0"/>
            </a:spcBef>
            <a:spcAft>
              <a:spcPct val="35000"/>
            </a:spcAft>
            <a:buNone/>
          </a:pPr>
          <a:r>
            <a:rPr lang="es-ES" sz="2200" kern="1200" dirty="0">
              <a:latin typeface="Bw Modelica" panose="00000600000000000000" pitchFamily="50" charset="0"/>
            </a:rPr>
            <a:t>La ley de Dios expresa su carácter de amor y cuando este principio es implantado en el corazón, la obediencia se convierte en una expresión del amor hacia Él. </a:t>
          </a:r>
          <a:endParaRPr lang="es-MX" sz="2200" kern="1200" dirty="0">
            <a:latin typeface="Bw Modelica" panose="00000600000000000000" pitchFamily="50" charset="0"/>
          </a:endParaRPr>
        </a:p>
      </dsp:txBody>
      <dsp:txXfrm>
        <a:off x="2596" y="2239428"/>
        <a:ext cx="5315835" cy="180843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5A5487-C7E3-4FE1-971D-D3D3D3BFE492}">
      <dsp:nvSpPr>
        <dsp:cNvPr id="0" name=""/>
        <dsp:cNvSpPr/>
      </dsp:nvSpPr>
      <dsp:spPr>
        <a:xfrm>
          <a:off x="0" y="1020478"/>
          <a:ext cx="6769113" cy="982800"/>
        </a:xfrm>
        <a:prstGeom prst="rect">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E20B6DB-72C8-471A-B3AD-CEEB43D31875}">
      <dsp:nvSpPr>
        <dsp:cNvPr id="0" name=""/>
        <dsp:cNvSpPr/>
      </dsp:nvSpPr>
      <dsp:spPr>
        <a:xfrm>
          <a:off x="242544" y="14547"/>
          <a:ext cx="6266601" cy="158157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9099" tIns="0" rIns="179099" bIns="0" numCol="1" spcCol="1270" anchor="ctr" anchorCtr="0">
          <a:noAutofit/>
        </a:bodyPr>
        <a:lstStyle/>
        <a:p>
          <a:pPr marL="0" lvl="0" indent="0" algn="ctr" defTabSz="977900">
            <a:lnSpc>
              <a:spcPct val="90000"/>
            </a:lnSpc>
            <a:spcBef>
              <a:spcPct val="0"/>
            </a:spcBef>
            <a:spcAft>
              <a:spcPct val="35000"/>
            </a:spcAft>
            <a:buNone/>
          </a:pPr>
          <a:r>
            <a:rPr lang="es-ES" sz="2200" kern="1200" dirty="0">
              <a:latin typeface="Bw Modelica" panose="00000600000000000000" pitchFamily="50" charset="0"/>
            </a:rPr>
            <a:t>Se espera que acepten a Cristo como su Salvador, reciban por la fe su justicia y permitan que Él obre continuamente en sus vidas, transformando su carácter…</a:t>
          </a:r>
          <a:endParaRPr lang="es-EC" sz="2200" kern="1200" dirty="0">
            <a:latin typeface="Bw Modelica" panose="00000600000000000000" pitchFamily="50" charset="0"/>
          </a:endParaRPr>
        </a:p>
      </dsp:txBody>
      <dsp:txXfrm>
        <a:off x="319750" y="91753"/>
        <a:ext cx="6112189" cy="1427158"/>
      </dsp:txXfrm>
    </dsp:sp>
    <dsp:sp modelId="{D1B4FAF6-A660-46EC-9959-3E14F539CFFA}">
      <dsp:nvSpPr>
        <dsp:cNvPr id="0" name=""/>
        <dsp:cNvSpPr/>
      </dsp:nvSpPr>
      <dsp:spPr>
        <a:xfrm>
          <a:off x="0" y="3186791"/>
          <a:ext cx="6769113" cy="982800"/>
        </a:xfrm>
        <a:prstGeom prst="rect">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2664C96-DFCB-4910-983B-F0A25834C52C}">
      <dsp:nvSpPr>
        <dsp:cNvPr id="0" name=""/>
        <dsp:cNvSpPr/>
      </dsp:nvSpPr>
      <dsp:spPr>
        <a:xfrm>
          <a:off x="242544" y="2213878"/>
          <a:ext cx="6266601" cy="1548552"/>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9099" tIns="0" rIns="179099" bIns="0" numCol="1" spcCol="1270" anchor="ctr" anchorCtr="0">
          <a:noAutofit/>
        </a:bodyPr>
        <a:lstStyle/>
        <a:p>
          <a:pPr marL="0" lvl="0" indent="0" algn="ctr" defTabSz="977900">
            <a:lnSpc>
              <a:spcPct val="90000"/>
            </a:lnSpc>
            <a:spcBef>
              <a:spcPct val="0"/>
            </a:spcBef>
            <a:spcAft>
              <a:spcPct val="35000"/>
            </a:spcAft>
            <a:buNone/>
          </a:pPr>
          <a:r>
            <a:rPr lang="es-ES" sz="2200" kern="1200" dirty="0">
              <a:latin typeface="Bw Modelica" panose="00000600000000000000" pitchFamily="50" charset="0"/>
            </a:rPr>
            <a:t>…el resultado de esta relación con Cristo es un amor genuino hacia Dios, que se expresa naturalmente mediante la obediencia a sus mandamientos.</a:t>
          </a:r>
          <a:endParaRPr lang="es-EC" sz="2200" kern="1200" dirty="0">
            <a:latin typeface="Bw Modelica" panose="00000600000000000000" pitchFamily="50" charset="0"/>
          </a:endParaRPr>
        </a:p>
      </dsp:txBody>
      <dsp:txXfrm>
        <a:off x="318138" y="2289472"/>
        <a:ext cx="6115413" cy="139736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B979D6-9A95-4334-8192-27D4B6821665}">
      <dsp:nvSpPr>
        <dsp:cNvPr id="0" name=""/>
        <dsp:cNvSpPr/>
      </dsp:nvSpPr>
      <dsp:spPr>
        <a:xfrm>
          <a:off x="2716" y="174401"/>
          <a:ext cx="5563023" cy="2065036"/>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41910" rIns="83820" bIns="41910" numCol="1" spcCol="1270" anchor="ctr" anchorCtr="0">
          <a:noAutofit/>
        </a:bodyPr>
        <a:lstStyle/>
        <a:p>
          <a:pPr marL="0" lvl="0" indent="0" algn="ctr" defTabSz="977900">
            <a:lnSpc>
              <a:spcPct val="90000"/>
            </a:lnSpc>
            <a:spcBef>
              <a:spcPct val="0"/>
            </a:spcBef>
            <a:spcAft>
              <a:spcPct val="35000"/>
            </a:spcAft>
            <a:buNone/>
          </a:pPr>
          <a:r>
            <a:rPr lang="es-ES" sz="2200" kern="1200" dirty="0">
              <a:latin typeface="Bw Modelica" panose="00000600000000000000" pitchFamily="50" charset="0"/>
            </a:rPr>
            <a:t>Se extravían porque rechazan a Cristo como único camino de salvación e  intentan obtener la justicia confiando en sus propias obras, en lugar de recibirla por la fe en Cristo.</a:t>
          </a:r>
          <a:endParaRPr lang="es-EC" sz="2200" kern="1200" dirty="0">
            <a:latin typeface="Bw Modelica" panose="00000600000000000000" pitchFamily="50" charset="0"/>
          </a:endParaRPr>
        </a:p>
      </dsp:txBody>
      <dsp:txXfrm>
        <a:off x="103523" y="275208"/>
        <a:ext cx="5361409" cy="1863422"/>
      </dsp:txXfrm>
    </dsp:sp>
    <dsp:sp modelId="{DE88F729-003C-480C-B2C6-A764B77E9997}">
      <dsp:nvSpPr>
        <dsp:cNvPr id="0" name=""/>
        <dsp:cNvSpPr/>
      </dsp:nvSpPr>
      <dsp:spPr>
        <a:xfrm>
          <a:off x="2716" y="2471178"/>
          <a:ext cx="5563023" cy="1993753"/>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41910" rIns="83820" bIns="41910" numCol="1" spcCol="1270" anchor="ctr" anchorCtr="0">
          <a:noAutofit/>
        </a:bodyPr>
        <a:lstStyle/>
        <a:p>
          <a:pPr marL="0" lvl="0" indent="0" algn="ctr" defTabSz="977900">
            <a:lnSpc>
              <a:spcPct val="90000"/>
            </a:lnSpc>
            <a:spcBef>
              <a:spcPct val="0"/>
            </a:spcBef>
            <a:spcAft>
              <a:spcPct val="35000"/>
            </a:spcAft>
            <a:buNone/>
          </a:pPr>
          <a:r>
            <a:rPr lang="es-ES" sz="2200" kern="1200" dirty="0">
              <a:latin typeface="Bw Modelica" panose="00000600000000000000" pitchFamily="50" charset="0"/>
            </a:rPr>
            <a:t>La salvación es una provisión de la gracia de Dios para todos, pero si nuestra confianza está puesta en nuestras propias obras y no en Cristo, hemos perdido el fundamento de la salvación.</a:t>
          </a:r>
          <a:endParaRPr lang="es-MX" sz="2200" kern="1200" dirty="0">
            <a:latin typeface="Bw Modelica" panose="00000600000000000000" pitchFamily="50" charset="0"/>
          </a:endParaRPr>
        </a:p>
      </dsp:txBody>
      <dsp:txXfrm>
        <a:off x="100043" y="2568505"/>
        <a:ext cx="5368369" cy="1799099"/>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32DEFA-9019-453D-8AA6-6FAEF702C67C}">
      <dsp:nvSpPr>
        <dsp:cNvPr id="0" name=""/>
        <dsp:cNvSpPr/>
      </dsp:nvSpPr>
      <dsp:spPr>
        <a:xfrm>
          <a:off x="0" y="3136"/>
          <a:ext cx="5563899" cy="2053201"/>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s-ES" sz="2200" kern="1200" dirty="0">
              <a:latin typeface="Bw Modelica" panose="00000600000000000000" pitchFamily="50" charset="0"/>
            </a:rPr>
            <a:t>El apóstol Pablo vivió victoriosamente porque cada día moría al yo, tenía una experiencia diaria de renuncia a la voluntad propia para aceptar la voluntad de Dios.</a:t>
          </a:r>
          <a:endParaRPr lang="es-EC" sz="2200" kern="1200" dirty="0">
            <a:latin typeface="Bw Modelica" panose="00000600000000000000" pitchFamily="50" charset="0"/>
          </a:endParaRPr>
        </a:p>
      </dsp:txBody>
      <dsp:txXfrm>
        <a:off x="60136" y="63272"/>
        <a:ext cx="5443627" cy="1932929"/>
      </dsp:txXfrm>
    </dsp:sp>
    <dsp:sp modelId="{242605EA-703D-4B21-8254-662F7C3C69A3}">
      <dsp:nvSpPr>
        <dsp:cNvPr id="0" name=""/>
        <dsp:cNvSpPr/>
      </dsp:nvSpPr>
      <dsp:spPr>
        <a:xfrm rot="5400000">
          <a:off x="2396974" y="2107667"/>
          <a:ext cx="769950" cy="923940"/>
        </a:xfrm>
        <a:prstGeom prst="righ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77900">
            <a:lnSpc>
              <a:spcPct val="90000"/>
            </a:lnSpc>
            <a:spcBef>
              <a:spcPct val="0"/>
            </a:spcBef>
            <a:spcAft>
              <a:spcPct val="35000"/>
            </a:spcAft>
            <a:buNone/>
          </a:pPr>
          <a:endParaRPr lang="es-EC" sz="2200" kern="1200">
            <a:latin typeface="Bw Modelica" panose="00000600000000000000" pitchFamily="50" charset="0"/>
          </a:endParaRPr>
        </a:p>
      </dsp:txBody>
      <dsp:txXfrm rot="-5400000">
        <a:off x="2504768" y="2184662"/>
        <a:ext cx="554364" cy="538965"/>
      </dsp:txXfrm>
    </dsp:sp>
    <dsp:sp modelId="{0875F41A-56AD-423C-BAFF-48240EEFDDA1}">
      <dsp:nvSpPr>
        <dsp:cNvPr id="0" name=""/>
        <dsp:cNvSpPr/>
      </dsp:nvSpPr>
      <dsp:spPr>
        <a:xfrm>
          <a:off x="0" y="3082937"/>
          <a:ext cx="5563899" cy="2053201"/>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s-ES" sz="2200" kern="1200" dirty="0">
              <a:latin typeface="Bw Modelica" panose="00000600000000000000" pitchFamily="50" charset="0"/>
            </a:rPr>
            <a:t>Cuando una persona se somete a Cristo, se produce una unión de corazón, voluntad y mente con Él, todo su ser es gobernado por Cristo y entonces comienza a reflejar la vida de su Salvador.</a:t>
          </a:r>
          <a:endParaRPr lang="es-EC" sz="2200" kern="1200" dirty="0">
            <a:latin typeface="Bw Modelica" panose="00000600000000000000" pitchFamily="50" charset="0"/>
          </a:endParaRPr>
        </a:p>
      </dsp:txBody>
      <dsp:txXfrm>
        <a:off x="60136" y="3143073"/>
        <a:ext cx="5443627" cy="1932929"/>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5.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C"/>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334A7BB-0907-41D9-99A7-D35765228B78}" type="datetimeFigureOut">
              <a:rPr lang="es-EC" smtClean="0"/>
              <a:t>12/8/2026</a:t>
            </a:fld>
            <a:endParaRPr lang="es-EC"/>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C"/>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C"/>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15E3600-437F-4CDD-92CE-E102E17D15B7}" type="slidenum">
              <a:rPr lang="es-EC" smtClean="0"/>
              <a:t>‹Nº›</a:t>
            </a:fld>
            <a:endParaRPr lang="es-EC"/>
          </a:p>
        </p:txBody>
      </p:sp>
    </p:spTree>
    <p:extLst>
      <p:ext uri="{BB962C8B-B14F-4D97-AF65-F5344CB8AC3E}">
        <p14:creationId xmlns:p14="http://schemas.microsoft.com/office/powerpoint/2010/main" val="9401878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C" dirty="0"/>
          </a:p>
        </p:txBody>
      </p:sp>
      <p:sp>
        <p:nvSpPr>
          <p:cNvPr id="4" name="Marcador de número de diapositiva 3"/>
          <p:cNvSpPr>
            <a:spLocks noGrp="1"/>
          </p:cNvSpPr>
          <p:nvPr>
            <p:ph type="sldNum" sz="quarter" idx="5"/>
          </p:nvPr>
        </p:nvSpPr>
        <p:spPr/>
        <p:txBody>
          <a:bodyPr/>
          <a:lstStyle/>
          <a:p>
            <a:fld id="{615E3600-437F-4CDD-92CE-E102E17D15B7}" type="slidenum">
              <a:rPr lang="es-EC" smtClean="0"/>
              <a:t>1</a:t>
            </a:fld>
            <a:endParaRPr lang="es-EC"/>
          </a:p>
        </p:txBody>
      </p:sp>
    </p:spTree>
    <p:extLst>
      <p:ext uri="{BB962C8B-B14F-4D97-AF65-F5344CB8AC3E}">
        <p14:creationId xmlns:p14="http://schemas.microsoft.com/office/powerpoint/2010/main" val="37237948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C" dirty="0"/>
          </a:p>
        </p:txBody>
      </p:sp>
      <p:sp>
        <p:nvSpPr>
          <p:cNvPr id="4" name="Marcador de número de diapositiva 3"/>
          <p:cNvSpPr>
            <a:spLocks noGrp="1"/>
          </p:cNvSpPr>
          <p:nvPr>
            <p:ph type="sldNum" sz="quarter" idx="5"/>
          </p:nvPr>
        </p:nvSpPr>
        <p:spPr/>
        <p:txBody>
          <a:bodyPr/>
          <a:lstStyle/>
          <a:p>
            <a:fld id="{615E3600-437F-4CDD-92CE-E102E17D15B7}" type="slidenum">
              <a:rPr lang="es-EC" smtClean="0"/>
              <a:t>12</a:t>
            </a:fld>
            <a:endParaRPr lang="es-EC"/>
          </a:p>
        </p:txBody>
      </p:sp>
    </p:spTree>
    <p:extLst>
      <p:ext uri="{BB962C8B-B14F-4D97-AF65-F5344CB8AC3E}">
        <p14:creationId xmlns:p14="http://schemas.microsoft.com/office/powerpoint/2010/main" val="11055882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C" dirty="0"/>
          </a:p>
        </p:txBody>
      </p:sp>
      <p:sp>
        <p:nvSpPr>
          <p:cNvPr id="4" name="Marcador de número de diapositiva 3"/>
          <p:cNvSpPr>
            <a:spLocks noGrp="1"/>
          </p:cNvSpPr>
          <p:nvPr>
            <p:ph type="sldNum" sz="quarter" idx="5"/>
          </p:nvPr>
        </p:nvSpPr>
        <p:spPr/>
        <p:txBody>
          <a:bodyPr/>
          <a:lstStyle/>
          <a:p>
            <a:fld id="{615E3600-437F-4CDD-92CE-E102E17D15B7}" type="slidenum">
              <a:rPr lang="es-EC" smtClean="0"/>
              <a:t>13</a:t>
            </a:fld>
            <a:endParaRPr lang="es-EC"/>
          </a:p>
        </p:txBody>
      </p:sp>
    </p:spTree>
    <p:extLst>
      <p:ext uri="{BB962C8B-B14F-4D97-AF65-F5344CB8AC3E}">
        <p14:creationId xmlns:p14="http://schemas.microsoft.com/office/powerpoint/2010/main" val="3390584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24828E-A0F7-3FBD-7FBA-1E720F0DDAF7}"/>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81836A8B-8603-FD29-AE61-36E39752D70F}"/>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186E985F-9A7D-913E-3991-D7DAAAAAF5D4}"/>
              </a:ext>
            </a:extLst>
          </p:cNvPr>
          <p:cNvSpPr>
            <a:spLocks noGrp="1"/>
          </p:cNvSpPr>
          <p:nvPr>
            <p:ph type="body" idx="1"/>
          </p:nvPr>
        </p:nvSpPr>
        <p:spPr/>
        <p:txBody>
          <a:bodyPr/>
          <a:lstStyle/>
          <a:p>
            <a:endParaRPr lang="es-EC" dirty="0"/>
          </a:p>
        </p:txBody>
      </p:sp>
      <p:sp>
        <p:nvSpPr>
          <p:cNvPr id="4" name="Marcador de número de diapositiva 3">
            <a:extLst>
              <a:ext uri="{FF2B5EF4-FFF2-40B4-BE49-F238E27FC236}">
                <a16:creationId xmlns:a16="http://schemas.microsoft.com/office/drawing/2014/main" id="{1A85E137-B650-ECA2-BD4A-E275FA045864}"/>
              </a:ext>
            </a:extLst>
          </p:cNvPr>
          <p:cNvSpPr>
            <a:spLocks noGrp="1"/>
          </p:cNvSpPr>
          <p:nvPr>
            <p:ph type="sldNum" sz="quarter" idx="5"/>
          </p:nvPr>
        </p:nvSpPr>
        <p:spPr/>
        <p:txBody>
          <a:bodyPr/>
          <a:lstStyle/>
          <a:p>
            <a:fld id="{615E3600-437F-4CDD-92CE-E102E17D15B7}" type="slidenum">
              <a:rPr lang="es-EC" smtClean="0"/>
              <a:t>14</a:t>
            </a:fld>
            <a:endParaRPr lang="es-EC"/>
          </a:p>
        </p:txBody>
      </p:sp>
    </p:spTree>
    <p:extLst>
      <p:ext uri="{BB962C8B-B14F-4D97-AF65-F5344CB8AC3E}">
        <p14:creationId xmlns:p14="http://schemas.microsoft.com/office/powerpoint/2010/main" val="34763691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A60B8A-B495-8B06-AE3C-A3CA589C3A10}"/>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CBE071F7-AD63-AE9C-8309-FF80427F92E1}"/>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6BEDBC04-7EB6-B124-7C06-C65C4D20C68B}"/>
              </a:ext>
            </a:extLst>
          </p:cNvPr>
          <p:cNvSpPr>
            <a:spLocks noGrp="1"/>
          </p:cNvSpPr>
          <p:nvPr>
            <p:ph type="body" idx="1"/>
          </p:nvPr>
        </p:nvSpPr>
        <p:spPr/>
        <p:txBody>
          <a:bodyPr/>
          <a:lstStyle/>
          <a:p>
            <a:endParaRPr lang="es-EC" dirty="0"/>
          </a:p>
        </p:txBody>
      </p:sp>
      <p:sp>
        <p:nvSpPr>
          <p:cNvPr id="4" name="Marcador de número de diapositiva 3">
            <a:extLst>
              <a:ext uri="{FF2B5EF4-FFF2-40B4-BE49-F238E27FC236}">
                <a16:creationId xmlns:a16="http://schemas.microsoft.com/office/drawing/2014/main" id="{60B490F2-8F2D-56DB-0441-667DC9878F58}"/>
              </a:ext>
            </a:extLst>
          </p:cNvPr>
          <p:cNvSpPr>
            <a:spLocks noGrp="1"/>
          </p:cNvSpPr>
          <p:nvPr>
            <p:ph type="sldNum" sz="quarter" idx="5"/>
          </p:nvPr>
        </p:nvSpPr>
        <p:spPr/>
        <p:txBody>
          <a:bodyPr/>
          <a:lstStyle/>
          <a:p>
            <a:fld id="{615E3600-437F-4CDD-92CE-E102E17D15B7}" type="slidenum">
              <a:rPr lang="es-EC" smtClean="0"/>
              <a:t>15</a:t>
            </a:fld>
            <a:endParaRPr lang="es-EC"/>
          </a:p>
        </p:txBody>
      </p:sp>
    </p:spTree>
    <p:extLst>
      <p:ext uri="{BB962C8B-B14F-4D97-AF65-F5344CB8AC3E}">
        <p14:creationId xmlns:p14="http://schemas.microsoft.com/office/powerpoint/2010/main" val="31583541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C" dirty="0"/>
          </a:p>
        </p:txBody>
      </p:sp>
      <p:sp>
        <p:nvSpPr>
          <p:cNvPr id="4" name="Marcador de número de diapositiva 3"/>
          <p:cNvSpPr>
            <a:spLocks noGrp="1"/>
          </p:cNvSpPr>
          <p:nvPr>
            <p:ph type="sldNum" sz="quarter" idx="5"/>
          </p:nvPr>
        </p:nvSpPr>
        <p:spPr/>
        <p:txBody>
          <a:bodyPr/>
          <a:lstStyle/>
          <a:p>
            <a:fld id="{615E3600-437F-4CDD-92CE-E102E17D15B7}" type="slidenum">
              <a:rPr lang="es-EC" smtClean="0"/>
              <a:t>16</a:t>
            </a:fld>
            <a:endParaRPr lang="es-EC"/>
          </a:p>
        </p:txBody>
      </p:sp>
    </p:spTree>
    <p:extLst>
      <p:ext uri="{BB962C8B-B14F-4D97-AF65-F5344CB8AC3E}">
        <p14:creationId xmlns:p14="http://schemas.microsoft.com/office/powerpoint/2010/main" val="1961808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C" dirty="0"/>
          </a:p>
        </p:txBody>
      </p:sp>
      <p:sp>
        <p:nvSpPr>
          <p:cNvPr id="4" name="Marcador de número de diapositiva 3"/>
          <p:cNvSpPr>
            <a:spLocks noGrp="1"/>
          </p:cNvSpPr>
          <p:nvPr>
            <p:ph type="sldNum" sz="quarter" idx="5"/>
          </p:nvPr>
        </p:nvSpPr>
        <p:spPr/>
        <p:txBody>
          <a:bodyPr/>
          <a:lstStyle/>
          <a:p>
            <a:fld id="{615E3600-437F-4CDD-92CE-E102E17D15B7}" type="slidenum">
              <a:rPr lang="es-EC" smtClean="0"/>
              <a:t>17</a:t>
            </a:fld>
            <a:endParaRPr lang="es-EC"/>
          </a:p>
        </p:txBody>
      </p:sp>
    </p:spTree>
    <p:extLst>
      <p:ext uri="{BB962C8B-B14F-4D97-AF65-F5344CB8AC3E}">
        <p14:creationId xmlns:p14="http://schemas.microsoft.com/office/powerpoint/2010/main" val="33195507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C" dirty="0"/>
          </a:p>
        </p:txBody>
      </p:sp>
      <p:sp>
        <p:nvSpPr>
          <p:cNvPr id="4" name="Marcador de número de diapositiva 3"/>
          <p:cNvSpPr>
            <a:spLocks noGrp="1"/>
          </p:cNvSpPr>
          <p:nvPr>
            <p:ph type="sldNum" sz="quarter" idx="5"/>
          </p:nvPr>
        </p:nvSpPr>
        <p:spPr/>
        <p:txBody>
          <a:bodyPr/>
          <a:lstStyle/>
          <a:p>
            <a:fld id="{615E3600-437F-4CDD-92CE-E102E17D15B7}" type="slidenum">
              <a:rPr lang="es-EC" smtClean="0"/>
              <a:t>4</a:t>
            </a:fld>
            <a:endParaRPr lang="es-EC"/>
          </a:p>
        </p:txBody>
      </p:sp>
    </p:spTree>
    <p:extLst>
      <p:ext uri="{BB962C8B-B14F-4D97-AF65-F5344CB8AC3E}">
        <p14:creationId xmlns:p14="http://schemas.microsoft.com/office/powerpoint/2010/main" val="22467351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C" dirty="0"/>
          </a:p>
        </p:txBody>
      </p:sp>
      <p:sp>
        <p:nvSpPr>
          <p:cNvPr id="4" name="Marcador de número de diapositiva 3"/>
          <p:cNvSpPr>
            <a:spLocks noGrp="1"/>
          </p:cNvSpPr>
          <p:nvPr>
            <p:ph type="sldNum" sz="quarter" idx="5"/>
          </p:nvPr>
        </p:nvSpPr>
        <p:spPr/>
        <p:txBody>
          <a:bodyPr/>
          <a:lstStyle/>
          <a:p>
            <a:fld id="{615E3600-437F-4CDD-92CE-E102E17D15B7}" type="slidenum">
              <a:rPr lang="es-EC" smtClean="0"/>
              <a:t>5</a:t>
            </a:fld>
            <a:endParaRPr lang="es-EC"/>
          </a:p>
        </p:txBody>
      </p:sp>
    </p:spTree>
    <p:extLst>
      <p:ext uri="{BB962C8B-B14F-4D97-AF65-F5344CB8AC3E}">
        <p14:creationId xmlns:p14="http://schemas.microsoft.com/office/powerpoint/2010/main" val="27214032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C"/>
          </a:p>
        </p:txBody>
      </p:sp>
      <p:sp>
        <p:nvSpPr>
          <p:cNvPr id="4" name="Marcador de número de diapositiva 3"/>
          <p:cNvSpPr>
            <a:spLocks noGrp="1"/>
          </p:cNvSpPr>
          <p:nvPr>
            <p:ph type="sldNum" sz="quarter" idx="5"/>
          </p:nvPr>
        </p:nvSpPr>
        <p:spPr/>
        <p:txBody>
          <a:bodyPr/>
          <a:lstStyle/>
          <a:p>
            <a:fld id="{615E3600-437F-4CDD-92CE-E102E17D15B7}" type="slidenum">
              <a:rPr lang="es-EC" smtClean="0"/>
              <a:t>6</a:t>
            </a:fld>
            <a:endParaRPr lang="es-EC"/>
          </a:p>
        </p:txBody>
      </p:sp>
    </p:spTree>
    <p:extLst>
      <p:ext uri="{BB962C8B-B14F-4D97-AF65-F5344CB8AC3E}">
        <p14:creationId xmlns:p14="http://schemas.microsoft.com/office/powerpoint/2010/main" val="29730027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C" dirty="0"/>
          </a:p>
        </p:txBody>
      </p:sp>
      <p:sp>
        <p:nvSpPr>
          <p:cNvPr id="4" name="Marcador de número de diapositiva 3"/>
          <p:cNvSpPr>
            <a:spLocks noGrp="1"/>
          </p:cNvSpPr>
          <p:nvPr>
            <p:ph type="sldNum" sz="quarter" idx="5"/>
          </p:nvPr>
        </p:nvSpPr>
        <p:spPr/>
        <p:txBody>
          <a:bodyPr/>
          <a:lstStyle/>
          <a:p>
            <a:fld id="{615E3600-437F-4CDD-92CE-E102E17D15B7}" type="slidenum">
              <a:rPr lang="es-EC" smtClean="0"/>
              <a:t>7</a:t>
            </a:fld>
            <a:endParaRPr lang="es-EC"/>
          </a:p>
        </p:txBody>
      </p:sp>
    </p:spTree>
    <p:extLst>
      <p:ext uri="{BB962C8B-B14F-4D97-AF65-F5344CB8AC3E}">
        <p14:creationId xmlns:p14="http://schemas.microsoft.com/office/powerpoint/2010/main" val="817682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C" dirty="0"/>
          </a:p>
        </p:txBody>
      </p:sp>
      <p:sp>
        <p:nvSpPr>
          <p:cNvPr id="4" name="Marcador de número de diapositiva 3"/>
          <p:cNvSpPr>
            <a:spLocks noGrp="1"/>
          </p:cNvSpPr>
          <p:nvPr>
            <p:ph type="sldNum" sz="quarter" idx="5"/>
          </p:nvPr>
        </p:nvSpPr>
        <p:spPr/>
        <p:txBody>
          <a:bodyPr/>
          <a:lstStyle/>
          <a:p>
            <a:fld id="{615E3600-437F-4CDD-92CE-E102E17D15B7}" type="slidenum">
              <a:rPr lang="es-EC" smtClean="0"/>
              <a:t>8</a:t>
            </a:fld>
            <a:endParaRPr lang="es-EC"/>
          </a:p>
        </p:txBody>
      </p:sp>
    </p:spTree>
    <p:extLst>
      <p:ext uri="{BB962C8B-B14F-4D97-AF65-F5344CB8AC3E}">
        <p14:creationId xmlns:p14="http://schemas.microsoft.com/office/powerpoint/2010/main" val="35175917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F64843-98FF-CD7F-63C8-6E107C32ACD4}"/>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660BFF4C-0118-212E-DC20-663B8726B3D6}"/>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1F031111-0CA3-31A8-5D02-37FBEFB95928}"/>
              </a:ext>
            </a:extLst>
          </p:cNvPr>
          <p:cNvSpPr>
            <a:spLocks noGrp="1"/>
          </p:cNvSpPr>
          <p:nvPr>
            <p:ph type="body" idx="1"/>
          </p:nvPr>
        </p:nvSpPr>
        <p:spPr/>
        <p:txBody>
          <a:bodyPr/>
          <a:lstStyle/>
          <a:p>
            <a:endParaRPr lang="es-EC" dirty="0"/>
          </a:p>
        </p:txBody>
      </p:sp>
      <p:sp>
        <p:nvSpPr>
          <p:cNvPr id="4" name="Marcador de número de diapositiva 3">
            <a:extLst>
              <a:ext uri="{FF2B5EF4-FFF2-40B4-BE49-F238E27FC236}">
                <a16:creationId xmlns:a16="http://schemas.microsoft.com/office/drawing/2014/main" id="{F9A4AD9D-D4AA-8BE2-E7AC-BE47DC08CA3D}"/>
              </a:ext>
            </a:extLst>
          </p:cNvPr>
          <p:cNvSpPr>
            <a:spLocks noGrp="1"/>
          </p:cNvSpPr>
          <p:nvPr>
            <p:ph type="sldNum" sz="quarter" idx="5"/>
          </p:nvPr>
        </p:nvSpPr>
        <p:spPr/>
        <p:txBody>
          <a:bodyPr/>
          <a:lstStyle/>
          <a:p>
            <a:fld id="{615E3600-437F-4CDD-92CE-E102E17D15B7}" type="slidenum">
              <a:rPr lang="es-EC" smtClean="0"/>
              <a:t>9</a:t>
            </a:fld>
            <a:endParaRPr lang="es-EC"/>
          </a:p>
        </p:txBody>
      </p:sp>
    </p:spTree>
    <p:extLst>
      <p:ext uri="{BB962C8B-B14F-4D97-AF65-F5344CB8AC3E}">
        <p14:creationId xmlns:p14="http://schemas.microsoft.com/office/powerpoint/2010/main" val="3685606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C" dirty="0"/>
          </a:p>
        </p:txBody>
      </p:sp>
      <p:sp>
        <p:nvSpPr>
          <p:cNvPr id="4" name="Marcador de número de diapositiva 3"/>
          <p:cNvSpPr>
            <a:spLocks noGrp="1"/>
          </p:cNvSpPr>
          <p:nvPr>
            <p:ph type="sldNum" sz="quarter" idx="5"/>
          </p:nvPr>
        </p:nvSpPr>
        <p:spPr/>
        <p:txBody>
          <a:bodyPr/>
          <a:lstStyle/>
          <a:p>
            <a:fld id="{615E3600-437F-4CDD-92CE-E102E17D15B7}" type="slidenum">
              <a:rPr lang="es-EC" smtClean="0"/>
              <a:t>10</a:t>
            </a:fld>
            <a:endParaRPr lang="es-EC"/>
          </a:p>
        </p:txBody>
      </p:sp>
    </p:spTree>
    <p:extLst>
      <p:ext uri="{BB962C8B-B14F-4D97-AF65-F5344CB8AC3E}">
        <p14:creationId xmlns:p14="http://schemas.microsoft.com/office/powerpoint/2010/main" val="7210227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C" dirty="0"/>
          </a:p>
        </p:txBody>
      </p:sp>
      <p:sp>
        <p:nvSpPr>
          <p:cNvPr id="4" name="Marcador de número de diapositiva 3"/>
          <p:cNvSpPr>
            <a:spLocks noGrp="1"/>
          </p:cNvSpPr>
          <p:nvPr>
            <p:ph type="sldNum" sz="quarter" idx="5"/>
          </p:nvPr>
        </p:nvSpPr>
        <p:spPr/>
        <p:txBody>
          <a:bodyPr/>
          <a:lstStyle/>
          <a:p>
            <a:fld id="{615E3600-437F-4CDD-92CE-E102E17D15B7}" type="slidenum">
              <a:rPr lang="es-EC" smtClean="0"/>
              <a:t>11</a:t>
            </a:fld>
            <a:endParaRPr lang="es-EC"/>
          </a:p>
        </p:txBody>
      </p:sp>
    </p:spTree>
    <p:extLst>
      <p:ext uri="{BB962C8B-B14F-4D97-AF65-F5344CB8AC3E}">
        <p14:creationId xmlns:p14="http://schemas.microsoft.com/office/powerpoint/2010/main" val="12865665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EC"/>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EC"/>
          </a:p>
        </p:txBody>
      </p:sp>
      <p:sp>
        <p:nvSpPr>
          <p:cNvPr id="4" name="Marcador de fecha 3"/>
          <p:cNvSpPr>
            <a:spLocks noGrp="1"/>
          </p:cNvSpPr>
          <p:nvPr>
            <p:ph type="dt" sz="half" idx="10"/>
          </p:nvPr>
        </p:nvSpPr>
        <p:spPr/>
        <p:txBody>
          <a:bodyPr/>
          <a:lstStyle/>
          <a:p>
            <a:fld id="{865CB99C-21E8-4EC3-94AC-89B26B7F2FD4}" type="datetimeFigureOut">
              <a:rPr lang="es-EC" smtClean="0"/>
              <a:t>12/8/2026</a:t>
            </a:fld>
            <a:endParaRPr lang="es-EC" dirty="0"/>
          </a:p>
        </p:txBody>
      </p:sp>
      <p:sp>
        <p:nvSpPr>
          <p:cNvPr id="5" name="Marcador de pie de página 4"/>
          <p:cNvSpPr>
            <a:spLocks noGrp="1"/>
          </p:cNvSpPr>
          <p:nvPr>
            <p:ph type="ftr" sz="quarter" idx="11"/>
          </p:nvPr>
        </p:nvSpPr>
        <p:spPr/>
        <p:txBody>
          <a:bodyPr/>
          <a:lstStyle/>
          <a:p>
            <a:endParaRPr lang="es-EC" dirty="0"/>
          </a:p>
        </p:txBody>
      </p:sp>
      <p:sp>
        <p:nvSpPr>
          <p:cNvPr id="6" name="Marcador de número de diapositiva 5"/>
          <p:cNvSpPr>
            <a:spLocks noGrp="1"/>
          </p:cNvSpPr>
          <p:nvPr>
            <p:ph type="sldNum" sz="quarter" idx="12"/>
          </p:nvPr>
        </p:nvSpPr>
        <p:spPr/>
        <p:txBody>
          <a:bodyPr/>
          <a:lstStyle/>
          <a:p>
            <a:fld id="{744F5635-6004-4E10-9B4B-84423B34880E}" type="slidenum">
              <a:rPr lang="es-EC" smtClean="0"/>
              <a:t>‹Nº›</a:t>
            </a:fld>
            <a:endParaRPr lang="es-EC" dirty="0"/>
          </a:p>
        </p:txBody>
      </p:sp>
    </p:spTree>
    <p:extLst>
      <p:ext uri="{BB962C8B-B14F-4D97-AF65-F5344CB8AC3E}">
        <p14:creationId xmlns:p14="http://schemas.microsoft.com/office/powerpoint/2010/main" val="9142986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EC"/>
          </a:p>
        </p:txBody>
      </p:sp>
      <p:sp>
        <p:nvSpPr>
          <p:cNvPr id="3" name="Marcador de texto vertical 2"/>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4" name="Marcador de fecha 3"/>
          <p:cNvSpPr>
            <a:spLocks noGrp="1"/>
          </p:cNvSpPr>
          <p:nvPr>
            <p:ph type="dt" sz="half" idx="10"/>
          </p:nvPr>
        </p:nvSpPr>
        <p:spPr/>
        <p:txBody>
          <a:bodyPr/>
          <a:lstStyle/>
          <a:p>
            <a:fld id="{865CB99C-21E8-4EC3-94AC-89B26B7F2FD4}" type="datetimeFigureOut">
              <a:rPr lang="es-EC" smtClean="0"/>
              <a:t>12/8/2026</a:t>
            </a:fld>
            <a:endParaRPr lang="es-EC" dirty="0"/>
          </a:p>
        </p:txBody>
      </p:sp>
      <p:sp>
        <p:nvSpPr>
          <p:cNvPr id="5" name="Marcador de pie de página 4"/>
          <p:cNvSpPr>
            <a:spLocks noGrp="1"/>
          </p:cNvSpPr>
          <p:nvPr>
            <p:ph type="ftr" sz="quarter" idx="11"/>
          </p:nvPr>
        </p:nvSpPr>
        <p:spPr/>
        <p:txBody>
          <a:bodyPr/>
          <a:lstStyle/>
          <a:p>
            <a:endParaRPr lang="es-EC" dirty="0"/>
          </a:p>
        </p:txBody>
      </p:sp>
      <p:sp>
        <p:nvSpPr>
          <p:cNvPr id="6" name="Marcador de número de diapositiva 5"/>
          <p:cNvSpPr>
            <a:spLocks noGrp="1"/>
          </p:cNvSpPr>
          <p:nvPr>
            <p:ph type="sldNum" sz="quarter" idx="12"/>
          </p:nvPr>
        </p:nvSpPr>
        <p:spPr/>
        <p:txBody>
          <a:bodyPr/>
          <a:lstStyle/>
          <a:p>
            <a:fld id="{744F5635-6004-4E10-9B4B-84423B34880E}" type="slidenum">
              <a:rPr lang="es-EC" smtClean="0"/>
              <a:t>‹Nº›</a:t>
            </a:fld>
            <a:endParaRPr lang="es-EC" dirty="0"/>
          </a:p>
        </p:txBody>
      </p:sp>
    </p:spTree>
    <p:extLst>
      <p:ext uri="{BB962C8B-B14F-4D97-AF65-F5344CB8AC3E}">
        <p14:creationId xmlns:p14="http://schemas.microsoft.com/office/powerpoint/2010/main" val="24731449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EC"/>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4" name="Marcador de fecha 3"/>
          <p:cNvSpPr>
            <a:spLocks noGrp="1"/>
          </p:cNvSpPr>
          <p:nvPr>
            <p:ph type="dt" sz="half" idx="10"/>
          </p:nvPr>
        </p:nvSpPr>
        <p:spPr/>
        <p:txBody>
          <a:bodyPr/>
          <a:lstStyle/>
          <a:p>
            <a:fld id="{865CB99C-21E8-4EC3-94AC-89B26B7F2FD4}" type="datetimeFigureOut">
              <a:rPr lang="es-EC" smtClean="0"/>
              <a:t>12/8/2026</a:t>
            </a:fld>
            <a:endParaRPr lang="es-EC" dirty="0"/>
          </a:p>
        </p:txBody>
      </p:sp>
      <p:sp>
        <p:nvSpPr>
          <p:cNvPr id="5" name="Marcador de pie de página 4"/>
          <p:cNvSpPr>
            <a:spLocks noGrp="1"/>
          </p:cNvSpPr>
          <p:nvPr>
            <p:ph type="ftr" sz="quarter" idx="11"/>
          </p:nvPr>
        </p:nvSpPr>
        <p:spPr/>
        <p:txBody>
          <a:bodyPr/>
          <a:lstStyle/>
          <a:p>
            <a:endParaRPr lang="es-EC" dirty="0"/>
          </a:p>
        </p:txBody>
      </p:sp>
      <p:sp>
        <p:nvSpPr>
          <p:cNvPr id="6" name="Marcador de número de diapositiva 5"/>
          <p:cNvSpPr>
            <a:spLocks noGrp="1"/>
          </p:cNvSpPr>
          <p:nvPr>
            <p:ph type="sldNum" sz="quarter" idx="12"/>
          </p:nvPr>
        </p:nvSpPr>
        <p:spPr/>
        <p:txBody>
          <a:bodyPr/>
          <a:lstStyle/>
          <a:p>
            <a:fld id="{744F5635-6004-4E10-9B4B-84423B34880E}" type="slidenum">
              <a:rPr lang="es-EC" smtClean="0"/>
              <a:t>‹Nº›</a:t>
            </a:fld>
            <a:endParaRPr lang="es-EC" dirty="0"/>
          </a:p>
        </p:txBody>
      </p:sp>
    </p:spTree>
    <p:extLst>
      <p:ext uri="{BB962C8B-B14F-4D97-AF65-F5344CB8AC3E}">
        <p14:creationId xmlns:p14="http://schemas.microsoft.com/office/powerpoint/2010/main" val="16201393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EC"/>
          </a:p>
        </p:txBody>
      </p:sp>
      <p:sp>
        <p:nvSpPr>
          <p:cNvPr id="3" name="Marcador de contenido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4" name="Marcador de fecha 3"/>
          <p:cNvSpPr>
            <a:spLocks noGrp="1"/>
          </p:cNvSpPr>
          <p:nvPr>
            <p:ph type="dt" sz="half" idx="10"/>
          </p:nvPr>
        </p:nvSpPr>
        <p:spPr/>
        <p:txBody>
          <a:bodyPr/>
          <a:lstStyle/>
          <a:p>
            <a:fld id="{865CB99C-21E8-4EC3-94AC-89B26B7F2FD4}" type="datetimeFigureOut">
              <a:rPr lang="es-EC" smtClean="0"/>
              <a:t>12/8/2026</a:t>
            </a:fld>
            <a:endParaRPr lang="es-EC" dirty="0"/>
          </a:p>
        </p:txBody>
      </p:sp>
      <p:sp>
        <p:nvSpPr>
          <p:cNvPr id="5" name="Marcador de pie de página 4"/>
          <p:cNvSpPr>
            <a:spLocks noGrp="1"/>
          </p:cNvSpPr>
          <p:nvPr>
            <p:ph type="ftr" sz="quarter" idx="11"/>
          </p:nvPr>
        </p:nvSpPr>
        <p:spPr/>
        <p:txBody>
          <a:bodyPr/>
          <a:lstStyle/>
          <a:p>
            <a:endParaRPr lang="es-EC" dirty="0"/>
          </a:p>
        </p:txBody>
      </p:sp>
      <p:sp>
        <p:nvSpPr>
          <p:cNvPr id="6" name="Marcador de número de diapositiva 5"/>
          <p:cNvSpPr>
            <a:spLocks noGrp="1"/>
          </p:cNvSpPr>
          <p:nvPr>
            <p:ph type="sldNum" sz="quarter" idx="12"/>
          </p:nvPr>
        </p:nvSpPr>
        <p:spPr/>
        <p:txBody>
          <a:bodyPr/>
          <a:lstStyle/>
          <a:p>
            <a:fld id="{744F5635-6004-4E10-9B4B-84423B34880E}" type="slidenum">
              <a:rPr lang="es-EC" smtClean="0"/>
              <a:t>‹Nº›</a:t>
            </a:fld>
            <a:endParaRPr lang="es-EC" dirty="0"/>
          </a:p>
        </p:txBody>
      </p:sp>
    </p:spTree>
    <p:extLst>
      <p:ext uri="{BB962C8B-B14F-4D97-AF65-F5344CB8AC3E}">
        <p14:creationId xmlns:p14="http://schemas.microsoft.com/office/powerpoint/2010/main" val="8933554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EC"/>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el estilo de texto del patrón</a:t>
            </a:r>
          </a:p>
        </p:txBody>
      </p:sp>
      <p:sp>
        <p:nvSpPr>
          <p:cNvPr id="4" name="Marcador de fecha 3"/>
          <p:cNvSpPr>
            <a:spLocks noGrp="1"/>
          </p:cNvSpPr>
          <p:nvPr>
            <p:ph type="dt" sz="half" idx="10"/>
          </p:nvPr>
        </p:nvSpPr>
        <p:spPr/>
        <p:txBody>
          <a:bodyPr/>
          <a:lstStyle/>
          <a:p>
            <a:fld id="{865CB99C-21E8-4EC3-94AC-89B26B7F2FD4}" type="datetimeFigureOut">
              <a:rPr lang="es-EC" smtClean="0"/>
              <a:t>12/8/2026</a:t>
            </a:fld>
            <a:endParaRPr lang="es-EC" dirty="0"/>
          </a:p>
        </p:txBody>
      </p:sp>
      <p:sp>
        <p:nvSpPr>
          <p:cNvPr id="5" name="Marcador de pie de página 4"/>
          <p:cNvSpPr>
            <a:spLocks noGrp="1"/>
          </p:cNvSpPr>
          <p:nvPr>
            <p:ph type="ftr" sz="quarter" idx="11"/>
          </p:nvPr>
        </p:nvSpPr>
        <p:spPr/>
        <p:txBody>
          <a:bodyPr/>
          <a:lstStyle/>
          <a:p>
            <a:endParaRPr lang="es-EC" dirty="0"/>
          </a:p>
        </p:txBody>
      </p:sp>
      <p:sp>
        <p:nvSpPr>
          <p:cNvPr id="6" name="Marcador de número de diapositiva 5"/>
          <p:cNvSpPr>
            <a:spLocks noGrp="1"/>
          </p:cNvSpPr>
          <p:nvPr>
            <p:ph type="sldNum" sz="quarter" idx="12"/>
          </p:nvPr>
        </p:nvSpPr>
        <p:spPr/>
        <p:txBody>
          <a:bodyPr/>
          <a:lstStyle/>
          <a:p>
            <a:fld id="{744F5635-6004-4E10-9B4B-84423B34880E}" type="slidenum">
              <a:rPr lang="es-EC" smtClean="0"/>
              <a:t>‹Nº›</a:t>
            </a:fld>
            <a:endParaRPr lang="es-EC" dirty="0"/>
          </a:p>
        </p:txBody>
      </p:sp>
    </p:spTree>
    <p:extLst>
      <p:ext uri="{BB962C8B-B14F-4D97-AF65-F5344CB8AC3E}">
        <p14:creationId xmlns:p14="http://schemas.microsoft.com/office/powerpoint/2010/main" val="37585022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EC"/>
          </a:p>
        </p:txBody>
      </p:sp>
      <p:sp>
        <p:nvSpPr>
          <p:cNvPr id="3" name="Marcador de contenido 2"/>
          <p:cNvSpPr>
            <a:spLocks noGrp="1"/>
          </p:cNvSpPr>
          <p:nvPr>
            <p:ph sz="half" idx="1"/>
          </p:nvPr>
        </p:nvSpPr>
        <p:spPr>
          <a:xfrm>
            <a:off x="838200" y="1825625"/>
            <a:ext cx="51816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4" name="Marcador de contenido 3"/>
          <p:cNvSpPr>
            <a:spLocks noGrp="1"/>
          </p:cNvSpPr>
          <p:nvPr>
            <p:ph sz="half" idx="2"/>
          </p:nvPr>
        </p:nvSpPr>
        <p:spPr>
          <a:xfrm>
            <a:off x="6172200" y="1825625"/>
            <a:ext cx="51816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5" name="Marcador de fecha 4"/>
          <p:cNvSpPr>
            <a:spLocks noGrp="1"/>
          </p:cNvSpPr>
          <p:nvPr>
            <p:ph type="dt" sz="half" idx="10"/>
          </p:nvPr>
        </p:nvSpPr>
        <p:spPr/>
        <p:txBody>
          <a:bodyPr/>
          <a:lstStyle/>
          <a:p>
            <a:fld id="{865CB99C-21E8-4EC3-94AC-89B26B7F2FD4}" type="datetimeFigureOut">
              <a:rPr lang="es-EC" smtClean="0"/>
              <a:t>12/8/2026</a:t>
            </a:fld>
            <a:endParaRPr lang="es-EC" dirty="0"/>
          </a:p>
        </p:txBody>
      </p:sp>
      <p:sp>
        <p:nvSpPr>
          <p:cNvPr id="6" name="Marcador de pie de página 5"/>
          <p:cNvSpPr>
            <a:spLocks noGrp="1"/>
          </p:cNvSpPr>
          <p:nvPr>
            <p:ph type="ftr" sz="quarter" idx="11"/>
          </p:nvPr>
        </p:nvSpPr>
        <p:spPr/>
        <p:txBody>
          <a:bodyPr/>
          <a:lstStyle/>
          <a:p>
            <a:endParaRPr lang="es-EC" dirty="0"/>
          </a:p>
        </p:txBody>
      </p:sp>
      <p:sp>
        <p:nvSpPr>
          <p:cNvPr id="7" name="Marcador de número de diapositiva 6"/>
          <p:cNvSpPr>
            <a:spLocks noGrp="1"/>
          </p:cNvSpPr>
          <p:nvPr>
            <p:ph type="sldNum" sz="quarter" idx="12"/>
          </p:nvPr>
        </p:nvSpPr>
        <p:spPr/>
        <p:txBody>
          <a:bodyPr/>
          <a:lstStyle/>
          <a:p>
            <a:fld id="{744F5635-6004-4E10-9B4B-84423B34880E}" type="slidenum">
              <a:rPr lang="es-EC" smtClean="0"/>
              <a:t>‹Nº›</a:t>
            </a:fld>
            <a:endParaRPr lang="es-EC" dirty="0"/>
          </a:p>
        </p:txBody>
      </p:sp>
    </p:spTree>
    <p:extLst>
      <p:ext uri="{BB962C8B-B14F-4D97-AF65-F5344CB8AC3E}">
        <p14:creationId xmlns:p14="http://schemas.microsoft.com/office/powerpoint/2010/main" val="38523589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endParaRPr lang="es-EC"/>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7" name="Marcador de fecha 6"/>
          <p:cNvSpPr>
            <a:spLocks noGrp="1"/>
          </p:cNvSpPr>
          <p:nvPr>
            <p:ph type="dt" sz="half" idx="10"/>
          </p:nvPr>
        </p:nvSpPr>
        <p:spPr/>
        <p:txBody>
          <a:bodyPr/>
          <a:lstStyle/>
          <a:p>
            <a:fld id="{865CB99C-21E8-4EC3-94AC-89B26B7F2FD4}" type="datetimeFigureOut">
              <a:rPr lang="es-EC" smtClean="0"/>
              <a:t>12/8/2026</a:t>
            </a:fld>
            <a:endParaRPr lang="es-EC" dirty="0"/>
          </a:p>
        </p:txBody>
      </p:sp>
      <p:sp>
        <p:nvSpPr>
          <p:cNvPr id="8" name="Marcador de pie de página 7"/>
          <p:cNvSpPr>
            <a:spLocks noGrp="1"/>
          </p:cNvSpPr>
          <p:nvPr>
            <p:ph type="ftr" sz="quarter" idx="11"/>
          </p:nvPr>
        </p:nvSpPr>
        <p:spPr/>
        <p:txBody>
          <a:bodyPr/>
          <a:lstStyle/>
          <a:p>
            <a:endParaRPr lang="es-EC" dirty="0"/>
          </a:p>
        </p:txBody>
      </p:sp>
      <p:sp>
        <p:nvSpPr>
          <p:cNvPr id="9" name="Marcador de número de diapositiva 8"/>
          <p:cNvSpPr>
            <a:spLocks noGrp="1"/>
          </p:cNvSpPr>
          <p:nvPr>
            <p:ph type="sldNum" sz="quarter" idx="12"/>
          </p:nvPr>
        </p:nvSpPr>
        <p:spPr/>
        <p:txBody>
          <a:bodyPr/>
          <a:lstStyle/>
          <a:p>
            <a:fld id="{744F5635-6004-4E10-9B4B-84423B34880E}" type="slidenum">
              <a:rPr lang="es-EC" smtClean="0"/>
              <a:t>‹Nº›</a:t>
            </a:fld>
            <a:endParaRPr lang="es-EC" dirty="0"/>
          </a:p>
        </p:txBody>
      </p:sp>
    </p:spTree>
    <p:extLst>
      <p:ext uri="{BB962C8B-B14F-4D97-AF65-F5344CB8AC3E}">
        <p14:creationId xmlns:p14="http://schemas.microsoft.com/office/powerpoint/2010/main" val="34531273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EC"/>
          </a:p>
        </p:txBody>
      </p:sp>
      <p:sp>
        <p:nvSpPr>
          <p:cNvPr id="3" name="Marcador de fecha 2"/>
          <p:cNvSpPr>
            <a:spLocks noGrp="1"/>
          </p:cNvSpPr>
          <p:nvPr>
            <p:ph type="dt" sz="half" idx="10"/>
          </p:nvPr>
        </p:nvSpPr>
        <p:spPr/>
        <p:txBody>
          <a:bodyPr/>
          <a:lstStyle/>
          <a:p>
            <a:fld id="{865CB99C-21E8-4EC3-94AC-89B26B7F2FD4}" type="datetimeFigureOut">
              <a:rPr lang="es-EC" smtClean="0"/>
              <a:t>12/8/2026</a:t>
            </a:fld>
            <a:endParaRPr lang="es-EC" dirty="0"/>
          </a:p>
        </p:txBody>
      </p:sp>
      <p:sp>
        <p:nvSpPr>
          <p:cNvPr id="4" name="Marcador de pie de página 3"/>
          <p:cNvSpPr>
            <a:spLocks noGrp="1"/>
          </p:cNvSpPr>
          <p:nvPr>
            <p:ph type="ftr" sz="quarter" idx="11"/>
          </p:nvPr>
        </p:nvSpPr>
        <p:spPr/>
        <p:txBody>
          <a:bodyPr/>
          <a:lstStyle/>
          <a:p>
            <a:endParaRPr lang="es-EC" dirty="0"/>
          </a:p>
        </p:txBody>
      </p:sp>
      <p:sp>
        <p:nvSpPr>
          <p:cNvPr id="5" name="Marcador de número de diapositiva 4"/>
          <p:cNvSpPr>
            <a:spLocks noGrp="1"/>
          </p:cNvSpPr>
          <p:nvPr>
            <p:ph type="sldNum" sz="quarter" idx="12"/>
          </p:nvPr>
        </p:nvSpPr>
        <p:spPr/>
        <p:txBody>
          <a:bodyPr/>
          <a:lstStyle/>
          <a:p>
            <a:fld id="{744F5635-6004-4E10-9B4B-84423B34880E}" type="slidenum">
              <a:rPr lang="es-EC" smtClean="0"/>
              <a:t>‹Nº›</a:t>
            </a:fld>
            <a:endParaRPr lang="es-EC" dirty="0"/>
          </a:p>
        </p:txBody>
      </p:sp>
    </p:spTree>
    <p:extLst>
      <p:ext uri="{BB962C8B-B14F-4D97-AF65-F5344CB8AC3E}">
        <p14:creationId xmlns:p14="http://schemas.microsoft.com/office/powerpoint/2010/main" val="23099460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865CB99C-21E8-4EC3-94AC-89B26B7F2FD4}" type="datetimeFigureOut">
              <a:rPr lang="es-EC" smtClean="0"/>
              <a:t>12/8/2026</a:t>
            </a:fld>
            <a:endParaRPr lang="es-EC" dirty="0"/>
          </a:p>
        </p:txBody>
      </p:sp>
      <p:sp>
        <p:nvSpPr>
          <p:cNvPr id="3" name="Marcador de pie de página 2"/>
          <p:cNvSpPr>
            <a:spLocks noGrp="1"/>
          </p:cNvSpPr>
          <p:nvPr>
            <p:ph type="ftr" sz="quarter" idx="11"/>
          </p:nvPr>
        </p:nvSpPr>
        <p:spPr/>
        <p:txBody>
          <a:bodyPr/>
          <a:lstStyle/>
          <a:p>
            <a:endParaRPr lang="es-EC" dirty="0"/>
          </a:p>
        </p:txBody>
      </p:sp>
      <p:sp>
        <p:nvSpPr>
          <p:cNvPr id="4" name="Marcador de número de diapositiva 3"/>
          <p:cNvSpPr>
            <a:spLocks noGrp="1"/>
          </p:cNvSpPr>
          <p:nvPr>
            <p:ph type="sldNum" sz="quarter" idx="12"/>
          </p:nvPr>
        </p:nvSpPr>
        <p:spPr/>
        <p:txBody>
          <a:bodyPr/>
          <a:lstStyle/>
          <a:p>
            <a:fld id="{744F5635-6004-4E10-9B4B-84423B34880E}" type="slidenum">
              <a:rPr lang="es-EC" smtClean="0"/>
              <a:t>‹Nº›</a:t>
            </a:fld>
            <a:endParaRPr lang="es-EC" dirty="0"/>
          </a:p>
        </p:txBody>
      </p:sp>
    </p:spTree>
    <p:extLst>
      <p:ext uri="{BB962C8B-B14F-4D97-AF65-F5344CB8AC3E}">
        <p14:creationId xmlns:p14="http://schemas.microsoft.com/office/powerpoint/2010/main" val="2171177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EC"/>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Marcador de fecha 4"/>
          <p:cNvSpPr>
            <a:spLocks noGrp="1"/>
          </p:cNvSpPr>
          <p:nvPr>
            <p:ph type="dt" sz="half" idx="10"/>
          </p:nvPr>
        </p:nvSpPr>
        <p:spPr/>
        <p:txBody>
          <a:bodyPr/>
          <a:lstStyle/>
          <a:p>
            <a:fld id="{865CB99C-21E8-4EC3-94AC-89B26B7F2FD4}" type="datetimeFigureOut">
              <a:rPr lang="es-EC" smtClean="0"/>
              <a:t>12/8/2026</a:t>
            </a:fld>
            <a:endParaRPr lang="es-EC" dirty="0"/>
          </a:p>
        </p:txBody>
      </p:sp>
      <p:sp>
        <p:nvSpPr>
          <p:cNvPr id="6" name="Marcador de pie de página 5"/>
          <p:cNvSpPr>
            <a:spLocks noGrp="1"/>
          </p:cNvSpPr>
          <p:nvPr>
            <p:ph type="ftr" sz="quarter" idx="11"/>
          </p:nvPr>
        </p:nvSpPr>
        <p:spPr/>
        <p:txBody>
          <a:bodyPr/>
          <a:lstStyle/>
          <a:p>
            <a:endParaRPr lang="es-EC" dirty="0"/>
          </a:p>
        </p:txBody>
      </p:sp>
      <p:sp>
        <p:nvSpPr>
          <p:cNvPr id="7" name="Marcador de número de diapositiva 6"/>
          <p:cNvSpPr>
            <a:spLocks noGrp="1"/>
          </p:cNvSpPr>
          <p:nvPr>
            <p:ph type="sldNum" sz="quarter" idx="12"/>
          </p:nvPr>
        </p:nvSpPr>
        <p:spPr/>
        <p:txBody>
          <a:bodyPr/>
          <a:lstStyle/>
          <a:p>
            <a:fld id="{744F5635-6004-4E10-9B4B-84423B34880E}" type="slidenum">
              <a:rPr lang="es-EC" smtClean="0"/>
              <a:t>‹Nº›</a:t>
            </a:fld>
            <a:endParaRPr lang="es-EC" dirty="0"/>
          </a:p>
        </p:txBody>
      </p:sp>
    </p:spTree>
    <p:extLst>
      <p:ext uri="{BB962C8B-B14F-4D97-AF65-F5344CB8AC3E}">
        <p14:creationId xmlns:p14="http://schemas.microsoft.com/office/powerpoint/2010/main" val="30610895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EC"/>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C" dirty="0"/>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Marcador de fecha 4"/>
          <p:cNvSpPr>
            <a:spLocks noGrp="1"/>
          </p:cNvSpPr>
          <p:nvPr>
            <p:ph type="dt" sz="half" idx="10"/>
          </p:nvPr>
        </p:nvSpPr>
        <p:spPr/>
        <p:txBody>
          <a:bodyPr/>
          <a:lstStyle/>
          <a:p>
            <a:fld id="{865CB99C-21E8-4EC3-94AC-89B26B7F2FD4}" type="datetimeFigureOut">
              <a:rPr lang="es-EC" smtClean="0"/>
              <a:t>12/8/2026</a:t>
            </a:fld>
            <a:endParaRPr lang="es-EC" dirty="0"/>
          </a:p>
        </p:txBody>
      </p:sp>
      <p:sp>
        <p:nvSpPr>
          <p:cNvPr id="6" name="Marcador de pie de página 5"/>
          <p:cNvSpPr>
            <a:spLocks noGrp="1"/>
          </p:cNvSpPr>
          <p:nvPr>
            <p:ph type="ftr" sz="quarter" idx="11"/>
          </p:nvPr>
        </p:nvSpPr>
        <p:spPr/>
        <p:txBody>
          <a:bodyPr/>
          <a:lstStyle/>
          <a:p>
            <a:endParaRPr lang="es-EC" dirty="0"/>
          </a:p>
        </p:txBody>
      </p:sp>
      <p:sp>
        <p:nvSpPr>
          <p:cNvPr id="7" name="Marcador de número de diapositiva 6"/>
          <p:cNvSpPr>
            <a:spLocks noGrp="1"/>
          </p:cNvSpPr>
          <p:nvPr>
            <p:ph type="sldNum" sz="quarter" idx="12"/>
          </p:nvPr>
        </p:nvSpPr>
        <p:spPr/>
        <p:txBody>
          <a:bodyPr/>
          <a:lstStyle/>
          <a:p>
            <a:fld id="{744F5635-6004-4E10-9B4B-84423B34880E}" type="slidenum">
              <a:rPr lang="es-EC" smtClean="0"/>
              <a:t>‹Nº›</a:t>
            </a:fld>
            <a:endParaRPr lang="es-EC" dirty="0"/>
          </a:p>
        </p:txBody>
      </p:sp>
    </p:spTree>
    <p:extLst>
      <p:ext uri="{BB962C8B-B14F-4D97-AF65-F5344CB8AC3E}">
        <p14:creationId xmlns:p14="http://schemas.microsoft.com/office/powerpoint/2010/main" val="33166663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EC"/>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65CB99C-21E8-4EC3-94AC-89B26B7F2FD4}" type="datetimeFigureOut">
              <a:rPr lang="es-EC" smtClean="0"/>
              <a:t>12/8/2026</a:t>
            </a:fld>
            <a:endParaRPr lang="es-EC" dirty="0"/>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C" dirty="0"/>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44F5635-6004-4E10-9B4B-84423B34880E}" type="slidenum">
              <a:rPr lang="es-EC" smtClean="0"/>
              <a:t>‹Nº›</a:t>
            </a:fld>
            <a:endParaRPr lang="es-EC" dirty="0"/>
          </a:p>
        </p:txBody>
      </p:sp>
    </p:spTree>
    <p:extLst>
      <p:ext uri="{BB962C8B-B14F-4D97-AF65-F5344CB8AC3E}">
        <p14:creationId xmlns:p14="http://schemas.microsoft.com/office/powerpoint/2010/main" val="292876929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C"/>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0.png"/><Relationship Id="rId3" Type="http://schemas.openxmlformats.org/officeDocument/2006/relationships/image" Target="../media/image1.png"/><Relationship Id="rId7" Type="http://schemas.openxmlformats.org/officeDocument/2006/relationships/image" Target="../media/image4.png"/><Relationship Id="rId12"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png"/><Relationship Id="rId11" Type="http://schemas.openxmlformats.org/officeDocument/2006/relationships/image" Target="../media/image8.png"/><Relationship Id="rId5" Type="http://schemas.openxmlformats.org/officeDocument/2006/relationships/image" Target="../media/image2.png"/><Relationship Id="rId10" Type="http://schemas.openxmlformats.org/officeDocument/2006/relationships/image" Target="../media/image7.png"/><Relationship Id="rId4" Type="http://schemas.microsoft.com/office/2007/relationships/hdphoto" Target="../media/hdphoto1.wdp"/><Relationship Id="rId9" Type="http://schemas.openxmlformats.org/officeDocument/2006/relationships/image" Target="../media/image6.png"/></Relationships>
</file>

<file path=ppt/slides/_rels/slide10.xml.rels><?xml version="1.0" encoding="UTF-8" standalone="yes"?>
<Relationships xmlns="http://schemas.openxmlformats.org/package/2006/relationships"><Relationship Id="rId8" Type="http://schemas.openxmlformats.org/officeDocument/2006/relationships/diagramColors" Target="../diagrams/colors4.xml"/><Relationship Id="rId3" Type="http://schemas.openxmlformats.org/officeDocument/2006/relationships/image" Target="../media/image28.jpeg"/><Relationship Id="rId7" Type="http://schemas.openxmlformats.org/officeDocument/2006/relationships/diagramQuickStyle" Target="../diagrams/quickStyle4.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Layout" Target="../diagrams/layout4.xml"/><Relationship Id="rId5" Type="http://schemas.openxmlformats.org/officeDocument/2006/relationships/diagramData" Target="../diagrams/data4.xml"/><Relationship Id="rId4" Type="http://schemas.openxmlformats.org/officeDocument/2006/relationships/image" Target="../media/image16.png"/><Relationship Id="rId9" Type="http://schemas.microsoft.com/office/2007/relationships/diagramDrawing" Target="../diagrams/drawing4.xml"/></Relationships>
</file>

<file path=ppt/slides/_rels/slide11.xml.rels><?xml version="1.0" encoding="UTF-8" standalone="yes"?>
<Relationships xmlns="http://schemas.openxmlformats.org/package/2006/relationships"><Relationship Id="rId8" Type="http://schemas.openxmlformats.org/officeDocument/2006/relationships/diagramColors" Target="../diagrams/colors5.xml"/><Relationship Id="rId3" Type="http://schemas.openxmlformats.org/officeDocument/2006/relationships/image" Target="../media/image29.png"/><Relationship Id="rId7" Type="http://schemas.openxmlformats.org/officeDocument/2006/relationships/diagramQuickStyle" Target="../diagrams/quickStyle5.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Layout" Target="../diagrams/layout5.xml"/><Relationship Id="rId5" Type="http://schemas.openxmlformats.org/officeDocument/2006/relationships/diagramData" Target="../diagrams/data5.xml"/><Relationship Id="rId4" Type="http://schemas.openxmlformats.org/officeDocument/2006/relationships/image" Target="../media/image16.png"/><Relationship Id="rId9" Type="http://schemas.microsoft.com/office/2007/relationships/diagramDrawing" Target="../diagrams/drawing5.xml"/></Relationships>
</file>

<file path=ppt/slides/_rels/slide12.xml.rels><?xml version="1.0" encoding="UTF-8" standalone="yes"?>
<Relationships xmlns="http://schemas.openxmlformats.org/package/2006/relationships"><Relationship Id="rId8" Type="http://schemas.openxmlformats.org/officeDocument/2006/relationships/diagramColors" Target="../diagrams/colors6.xml"/><Relationship Id="rId3" Type="http://schemas.openxmlformats.org/officeDocument/2006/relationships/image" Target="../media/image30.png"/><Relationship Id="rId7" Type="http://schemas.openxmlformats.org/officeDocument/2006/relationships/diagramQuickStyle" Target="../diagrams/quickStyle6.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Layout" Target="../diagrams/layout6.xml"/><Relationship Id="rId5" Type="http://schemas.openxmlformats.org/officeDocument/2006/relationships/diagramData" Target="../diagrams/data6.xml"/><Relationship Id="rId4" Type="http://schemas.openxmlformats.org/officeDocument/2006/relationships/image" Target="../media/image16.png"/><Relationship Id="rId9" Type="http://schemas.microsoft.com/office/2007/relationships/diagramDrawing" Target="../diagrams/drawing6.xml"/></Relationships>
</file>

<file path=ppt/slides/_rels/slide13.xml.rels><?xml version="1.0" encoding="UTF-8" standalone="yes"?>
<Relationships xmlns="http://schemas.openxmlformats.org/package/2006/relationships"><Relationship Id="rId8" Type="http://schemas.openxmlformats.org/officeDocument/2006/relationships/diagramColors" Target="../diagrams/colors7.xml"/><Relationship Id="rId3" Type="http://schemas.openxmlformats.org/officeDocument/2006/relationships/image" Target="../media/image31.png"/><Relationship Id="rId7" Type="http://schemas.openxmlformats.org/officeDocument/2006/relationships/diagramQuickStyle" Target="../diagrams/quickStyle7.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Layout" Target="../diagrams/layout7.xml"/><Relationship Id="rId5" Type="http://schemas.openxmlformats.org/officeDocument/2006/relationships/diagramData" Target="../diagrams/data7.xml"/><Relationship Id="rId4" Type="http://schemas.openxmlformats.org/officeDocument/2006/relationships/image" Target="../media/image16.png"/><Relationship Id="rId9" Type="http://schemas.microsoft.com/office/2007/relationships/diagramDrawing" Target="../diagrams/drawing7.xml"/></Relationships>
</file>

<file path=ppt/slides/_rels/slide14.xml.rels><?xml version="1.0" encoding="UTF-8" standalone="yes"?>
<Relationships xmlns="http://schemas.openxmlformats.org/package/2006/relationships"><Relationship Id="rId8" Type="http://schemas.openxmlformats.org/officeDocument/2006/relationships/diagramColors" Target="../diagrams/colors8.xml"/><Relationship Id="rId3" Type="http://schemas.openxmlformats.org/officeDocument/2006/relationships/image" Target="../media/image32.png"/><Relationship Id="rId7" Type="http://schemas.openxmlformats.org/officeDocument/2006/relationships/diagramQuickStyle" Target="../diagrams/quickStyle8.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Layout" Target="../diagrams/layout8.xml"/><Relationship Id="rId5" Type="http://schemas.openxmlformats.org/officeDocument/2006/relationships/diagramData" Target="../diagrams/data8.xml"/><Relationship Id="rId4" Type="http://schemas.openxmlformats.org/officeDocument/2006/relationships/image" Target="../media/image16.png"/><Relationship Id="rId9" Type="http://schemas.microsoft.com/office/2007/relationships/diagramDrawing" Target="../diagrams/drawing8.xml"/></Relationships>
</file>

<file path=ppt/slides/_rels/slide15.xml.rels><?xml version="1.0" encoding="UTF-8" standalone="yes"?>
<Relationships xmlns="http://schemas.openxmlformats.org/package/2006/relationships"><Relationship Id="rId8" Type="http://schemas.openxmlformats.org/officeDocument/2006/relationships/diagramColors" Target="../diagrams/colors9.xml"/><Relationship Id="rId3" Type="http://schemas.openxmlformats.org/officeDocument/2006/relationships/image" Target="../media/image33.png"/><Relationship Id="rId7" Type="http://schemas.openxmlformats.org/officeDocument/2006/relationships/diagramQuickStyle" Target="../diagrams/quickStyle9.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Layout" Target="../diagrams/layout9.xml"/><Relationship Id="rId5" Type="http://schemas.openxmlformats.org/officeDocument/2006/relationships/diagramData" Target="../diagrams/data9.xml"/><Relationship Id="rId4" Type="http://schemas.openxmlformats.org/officeDocument/2006/relationships/image" Target="../media/image16.png"/><Relationship Id="rId9" Type="http://schemas.microsoft.com/office/2007/relationships/diagramDrawing" Target="../diagrams/drawing9.xml"/></Relationships>
</file>

<file path=ppt/slides/_rels/slide16.xml.rels><?xml version="1.0" encoding="UTF-8" standalone="yes"?>
<Relationships xmlns="http://schemas.openxmlformats.org/package/2006/relationships"><Relationship Id="rId8" Type="http://schemas.openxmlformats.org/officeDocument/2006/relationships/diagramColors" Target="../diagrams/colors10.xml"/><Relationship Id="rId3" Type="http://schemas.openxmlformats.org/officeDocument/2006/relationships/image" Target="../media/image34.png"/><Relationship Id="rId7" Type="http://schemas.openxmlformats.org/officeDocument/2006/relationships/diagramQuickStyle" Target="../diagrams/quickStyle10.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Layout" Target="../diagrams/layout10.xml"/><Relationship Id="rId5" Type="http://schemas.openxmlformats.org/officeDocument/2006/relationships/diagramData" Target="../diagrams/data10.xml"/><Relationship Id="rId4" Type="http://schemas.openxmlformats.org/officeDocument/2006/relationships/image" Target="../media/image16.png"/><Relationship Id="rId9" Type="http://schemas.microsoft.com/office/2007/relationships/diagramDrawing" Target="../diagrams/drawing10.xml"/></Relationships>
</file>

<file path=ppt/slides/_rels/slide17.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jpeg"/><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emf"/><Relationship Id="rId1" Type="http://schemas.openxmlformats.org/officeDocument/2006/relationships/slideLayout" Target="../slideLayouts/slideLayout1.xml"/><Relationship Id="rId4" Type="http://schemas.openxmlformats.org/officeDocument/2006/relationships/image" Target="../media/image13.emf"/></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4.jpeg"/><Relationship Id="rId1" Type="http://schemas.openxmlformats.org/officeDocument/2006/relationships/slideLayout" Target="../slideLayouts/slideLayout1.xml"/><Relationship Id="rId5" Type="http://schemas.openxmlformats.org/officeDocument/2006/relationships/image" Target="../media/image16.png"/><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jpeg"/></Relationships>
</file>

<file path=ppt/slides/_rels/slide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16.png"/><Relationship Id="rId4" Type="http://schemas.microsoft.com/office/2007/relationships/hdphoto" Target="../media/hdphoto2.wdp"/></Relationships>
</file>

<file path=ppt/slides/_rels/slide6.xml.rels><?xml version="1.0" encoding="UTF-8" standalone="yes"?>
<Relationships xmlns="http://schemas.openxmlformats.org/package/2006/relationships"><Relationship Id="rId3" Type="http://schemas.openxmlformats.org/officeDocument/2006/relationships/image" Target="../media/image22.jpeg"/><Relationship Id="rId7"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24.png"/><Relationship Id="rId5" Type="http://schemas.microsoft.com/office/2007/relationships/hdphoto" Target="../media/hdphoto3.wdp"/><Relationship Id="rId4" Type="http://schemas.openxmlformats.org/officeDocument/2006/relationships/image" Target="../media/image23.png"/></Relationships>
</file>

<file path=ppt/slides/_rels/slide7.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25.png"/><Relationship Id="rId7" Type="http://schemas.openxmlformats.org/officeDocument/2006/relationships/diagramQuickStyle" Target="../diagrams/quickStyle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16.png"/><Relationship Id="rId9" Type="http://schemas.microsoft.com/office/2007/relationships/diagramDrawing" Target="../diagrams/drawing1.xml"/></Relationships>
</file>

<file path=ppt/slides/_rels/slide8.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26.png"/><Relationship Id="rId7" Type="http://schemas.openxmlformats.org/officeDocument/2006/relationships/diagramQuickStyle" Target="../diagrams/quickStyle2.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16.png"/><Relationship Id="rId9" Type="http://schemas.microsoft.com/office/2007/relationships/diagramDrawing" Target="../diagrams/drawing2.xml"/></Relationships>
</file>

<file path=ppt/slides/_rels/slide9.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image" Target="../media/image16.png"/><Relationship Id="rId7" Type="http://schemas.openxmlformats.org/officeDocument/2006/relationships/diagramQuickStyle" Target="../diagrams/quickStyle3.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Layout" Target="../diagrams/layout3.xml"/><Relationship Id="rId5" Type="http://schemas.openxmlformats.org/officeDocument/2006/relationships/diagramData" Target="../diagrams/data3.xml"/><Relationship Id="rId4" Type="http://schemas.openxmlformats.org/officeDocument/2006/relationships/image" Target="../media/image27.png"/><Relationship Id="rId9" Type="http://schemas.microsoft.com/office/2007/relationships/diagramDrawing" Target="../diagrams/drawing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 name="Imagen 45">
            <a:extLst>
              <a:ext uri="{FF2B5EF4-FFF2-40B4-BE49-F238E27FC236}">
                <a16:creationId xmlns:a16="http://schemas.microsoft.com/office/drawing/2014/main" id="{1BA68FB9-4786-409A-87CC-5244AF699152}"/>
              </a:ext>
            </a:extLst>
          </p:cNvPr>
          <p:cNvPicPr>
            <a:picLocks noChangeAspect="1"/>
          </p:cNvPicPr>
          <p:nvPr/>
        </p:nvPicPr>
        <p:blipFill rotWithShape="1">
          <a:blip r:embed="rId3">
            <a:extLst>
              <a:ext uri="{BEBA8EAE-BF5A-486C-A8C5-ECC9F3942E4B}">
                <a14:imgProps xmlns:a14="http://schemas.microsoft.com/office/drawing/2010/main">
                  <a14:imgLayer r:embed="rId4">
                    <a14:imgEffect>
                      <a14:saturation sat="33000"/>
                    </a14:imgEffect>
                    <a14:imgEffect>
                      <a14:brightnessContrast bright="40000" contrast="40000"/>
                    </a14:imgEffect>
                  </a14:imgLayer>
                </a14:imgProps>
              </a:ext>
              <a:ext uri="{28A0092B-C50C-407E-A947-70E740481C1C}">
                <a14:useLocalDpi xmlns:a14="http://schemas.microsoft.com/office/drawing/2010/main" val="0"/>
              </a:ext>
            </a:extLst>
          </a:blip>
          <a:srcRect r="27661"/>
          <a:stretch/>
        </p:blipFill>
        <p:spPr>
          <a:xfrm>
            <a:off x="6329783" y="-2925"/>
            <a:ext cx="5922137" cy="6858000"/>
          </a:xfrm>
          <a:prstGeom prst="rect">
            <a:avLst/>
          </a:prstGeom>
        </p:spPr>
      </p:pic>
      <p:pic>
        <p:nvPicPr>
          <p:cNvPr id="37" name="Imagen 36">
            <a:extLst>
              <a:ext uri="{FF2B5EF4-FFF2-40B4-BE49-F238E27FC236}">
                <a16:creationId xmlns:a16="http://schemas.microsoft.com/office/drawing/2014/main" id="{C30C85E8-15B9-4BFE-BDA0-7FD428FF349D}"/>
              </a:ext>
            </a:extLst>
          </p:cNvPr>
          <p:cNvPicPr>
            <a:picLocks noChangeAspect="1"/>
          </p:cNvPicPr>
          <p:nvPr/>
        </p:nvPicPr>
        <p:blipFill>
          <a:blip r:embed="rId5"/>
          <a:stretch>
            <a:fillRect/>
          </a:stretch>
        </p:blipFill>
        <p:spPr>
          <a:xfrm>
            <a:off x="5575956" y="9230287"/>
            <a:ext cx="1611585" cy="960505"/>
          </a:xfrm>
          <a:prstGeom prst="rect">
            <a:avLst/>
          </a:prstGeom>
        </p:spPr>
      </p:pic>
      <p:cxnSp>
        <p:nvCxnSpPr>
          <p:cNvPr id="39" name="Conector recto 38">
            <a:extLst>
              <a:ext uri="{FF2B5EF4-FFF2-40B4-BE49-F238E27FC236}">
                <a16:creationId xmlns:a16="http://schemas.microsoft.com/office/drawing/2014/main" id="{99DC0231-7928-4C36-9FE6-0ABB9CC0927F}"/>
              </a:ext>
            </a:extLst>
          </p:cNvPr>
          <p:cNvCxnSpPr/>
          <p:nvPr/>
        </p:nvCxnSpPr>
        <p:spPr>
          <a:xfrm>
            <a:off x="298156" y="5472793"/>
            <a:ext cx="11696553" cy="0"/>
          </a:xfrm>
          <a:prstGeom prst="line">
            <a:avLst/>
          </a:prstGeom>
          <a:ln w="76200">
            <a:solidFill>
              <a:srgbClr val="0A245E"/>
            </a:solidFill>
          </a:ln>
        </p:spPr>
        <p:style>
          <a:lnRef idx="1">
            <a:schemeClr val="accent1"/>
          </a:lnRef>
          <a:fillRef idx="0">
            <a:schemeClr val="accent1"/>
          </a:fillRef>
          <a:effectRef idx="0">
            <a:schemeClr val="accent1"/>
          </a:effectRef>
          <a:fontRef idx="minor">
            <a:schemeClr val="tx1"/>
          </a:fontRef>
        </p:style>
      </p:cxnSp>
      <p:pic>
        <p:nvPicPr>
          <p:cNvPr id="21524" name="Imagen 21523">
            <a:extLst>
              <a:ext uri="{FF2B5EF4-FFF2-40B4-BE49-F238E27FC236}">
                <a16:creationId xmlns:a16="http://schemas.microsoft.com/office/drawing/2014/main" id="{FE21020A-F2E3-459A-8F45-F29FA664AC75}"/>
              </a:ext>
            </a:extLst>
          </p:cNvPr>
          <p:cNvPicPr>
            <a:picLocks noChangeAspect="1"/>
          </p:cNvPicPr>
          <p:nvPr/>
        </p:nvPicPr>
        <p:blipFill>
          <a:blip r:embed="rId6"/>
          <a:stretch>
            <a:fillRect/>
          </a:stretch>
        </p:blipFill>
        <p:spPr>
          <a:xfrm>
            <a:off x="4533929" y="5723767"/>
            <a:ext cx="2304488" cy="1085182"/>
          </a:xfrm>
          <a:prstGeom prst="rect">
            <a:avLst/>
          </a:prstGeom>
        </p:spPr>
      </p:pic>
      <p:pic>
        <p:nvPicPr>
          <p:cNvPr id="21529" name="Imagen 21528">
            <a:extLst>
              <a:ext uri="{FF2B5EF4-FFF2-40B4-BE49-F238E27FC236}">
                <a16:creationId xmlns:a16="http://schemas.microsoft.com/office/drawing/2014/main" id="{B9D0FE8C-9E98-4F33-88F0-54086DAC68A9}"/>
              </a:ext>
            </a:extLst>
          </p:cNvPr>
          <p:cNvPicPr>
            <a:picLocks noChangeAspect="1"/>
          </p:cNvPicPr>
          <p:nvPr/>
        </p:nvPicPr>
        <p:blipFill>
          <a:blip r:embed="rId7"/>
          <a:stretch>
            <a:fillRect/>
          </a:stretch>
        </p:blipFill>
        <p:spPr>
          <a:xfrm>
            <a:off x="586374" y="3071949"/>
            <a:ext cx="3179824" cy="1757591"/>
          </a:xfrm>
          <a:prstGeom prst="rect">
            <a:avLst/>
          </a:prstGeom>
        </p:spPr>
      </p:pic>
      <p:grpSp>
        <p:nvGrpSpPr>
          <p:cNvPr id="11" name="Grupo 10">
            <a:extLst>
              <a:ext uri="{FF2B5EF4-FFF2-40B4-BE49-F238E27FC236}">
                <a16:creationId xmlns:a16="http://schemas.microsoft.com/office/drawing/2014/main" id="{795181B1-9DC0-4632-9148-4034BB43747B}"/>
              </a:ext>
            </a:extLst>
          </p:cNvPr>
          <p:cNvGrpSpPr/>
          <p:nvPr/>
        </p:nvGrpSpPr>
        <p:grpSpPr>
          <a:xfrm>
            <a:off x="6769690" y="-1816386"/>
            <a:ext cx="4922481" cy="745030"/>
            <a:chOff x="7214326" y="4404362"/>
            <a:chExt cx="4922481" cy="745030"/>
          </a:xfrm>
        </p:grpSpPr>
        <p:pic>
          <p:nvPicPr>
            <p:cNvPr id="2" name="Imagen 1">
              <a:extLst>
                <a:ext uri="{FF2B5EF4-FFF2-40B4-BE49-F238E27FC236}">
                  <a16:creationId xmlns:a16="http://schemas.microsoft.com/office/drawing/2014/main" id="{BDAD5A69-2DDD-4092-BE9C-F18FB57FC230}"/>
                </a:ext>
              </a:extLst>
            </p:cNvPr>
            <p:cNvPicPr>
              <a:picLocks noChangeAspect="1"/>
            </p:cNvPicPr>
            <p:nvPr/>
          </p:nvPicPr>
          <p:blipFill rotWithShape="1">
            <a:blip r:embed="rId8"/>
            <a:srcRect l="7917" t="30969" r="15544" b="37846"/>
            <a:stretch/>
          </p:blipFill>
          <p:spPr>
            <a:xfrm>
              <a:off x="7214326" y="4404362"/>
              <a:ext cx="4922481" cy="745030"/>
            </a:xfrm>
            <a:prstGeom prst="rect">
              <a:avLst/>
            </a:prstGeom>
          </p:spPr>
        </p:pic>
        <p:cxnSp>
          <p:nvCxnSpPr>
            <p:cNvPr id="4" name="Conector recto 3">
              <a:extLst>
                <a:ext uri="{FF2B5EF4-FFF2-40B4-BE49-F238E27FC236}">
                  <a16:creationId xmlns:a16="http://schemas.microsoft.com/office/drawing/2014/main" id="{0F14A6DE-8CEA-41EF-8976-E8672F6CDC1F}"/>
                </a:ext>
              </a:extLst>
            </p:cNvPr>
            <p:cNvCxnSpPr>
              <a:cxnSpLocks/>
            </p:cNvCxnSpPr>
            <p:nvPr/>
          </p:nvCxnSpPr>
          <p:spPr>
            <a:xfrm>
              <a:off x="7330440" y="5013960"/>
              <a:ext cx="1676400"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6" name="Conector recto 15">
              <a:extLst>
                <a:ext uri="{FF2B5EF4-FFF2-40B4-BE49-F238E27FC236}">
                  <a16:creationId xmlns:a16="http://schemas.microsoft.com/office/drawing/2014/main" id="{F9F2F44E-6464-42C8-9E1A-AD9E5BE8BD54}"/>
                </a:ext>
              </a:extLst>
            </p:cNvPr>
            <p:cNvCxnSpPr>
              <a:cxnSpLocks/>
            </p:cNvCxnSpPr>
            <p:nvPr/>
          </p:nvCxnSpPr>
          <p:spPr>
            <a:xfrm>
              <a:off x="9333842" y="5013960"/>
              <a:ext cx="2660867"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grpSp>
      <p:grpSp>
        <p:nvGrpSpPr>
          <p:cNvPr id="5" name="Grupo 4">
            <a:extLst>
              <a:ext uri="{FF2B5EF4-FFF2-40B4-BE49-F238E27FC236}">
                <a16:creationId xmlns:a16="http://schemas.microsoft.com/office/drawing/2014/main" id="{A8025D7C-4E25-9AB5-0B64-9F6A0E1CB24A}"/>
              </a:ext>
            </a:extLst>
          </p:cNvPr>
          <p:cNvGrpSpPr/>
          <p:nvPr/>
        </p:nvGrpSpPr>
        <p:grpSpPr>
          <a:xfrm>
            <a:off x="293354" y="5624395"/>
            <a:ext cx="1909731" cy="1025157"/>
            <a:chOff x="293354" y="5624395"/>
            <a:chExt cx="1909731" cy="1025157"/>
          </a:xfrm>
        </p:grpSpPr>
        <p:pic>
          <p:nvPicPr>
            <p:cNvPr id="15" name="Imagen 14">
              <a:extLst>
                <a:ext uri="{FF2B5EF4-FFF2-40B4-BE49-F238E27FC236}">
                  <a16:creationId xmlns:a16="http://schemas.microsoft.com/office/drawing/2014/main" id="{E013D7A6-4DDD-720E-C7B4-0D8EF8BDE74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19982" y="5624395"/>
              <a:ext cx="1551426" cy="626014"/>
            </a:xfrm>
            <a:prstGeom prst="rect">
              <a:avLst/>
            </a:prstGeom>
          </p:spPr>
        </p:pic>
        <p:sp>
          <p:nvSpPr>
            <p:cNvPr id="17" name="CuadroTexto 16">
              <a:extLst>
                <a:ext uri="{FF2B5EF4-FFF2-40B4-BE49-F238E27FC236}">
                  <a16:creationId xmlns:a16="http://schemas.microsoft.com/office/drawing/2014/main" id="{CDA87205-8907-E074-35C2-6B726B6B36FC}"/>
                </a:ext>
              </a:extLst>
            </p:cNvPr>
            <p:cNvSpPr txBox="1"/>
            <p:nvPr/>
          </p:nvSpPr>
          <p:spPr>
            <a:xfrm>
              <a:off x="293354" y="6280220"/>
              <a:ext cx="1909731" cy="369332"/>
            </a:xfrm>
            <a:prstGeom prst="rect">
              <a:avLst/>
            </a:prstGeom>
            <a:noFill/>
          </p:spPr>
          <p:txBody>
            <a:bodyPr wrap="square" rtlCol="0">
              <a:spAutoFit/>
            </a:bodyPr>
            <a:lstStyle/>
            <a:p>
              <a:pPr algn="ctr"/>
              <a:r>
                <a:rPr lang="es-ES" b="1" dirty="0">
                  <a:solidFill>
                    <a:srgbClr val="0A2560"/>
                  </a:solidFill>
                </a:rPr>
                <a:t>ASDMR ECUADOR</a:t>
              </a:r>
              <a:endParaRPr lang="es-EC" b="1" dirty="0">
                <a:solidFill>
                  <a:srgbClr val="0A2560"/>
                </a:solidFill>
              </a:endParaRPr>
            </a:p>
          </p:txBody>
        </p:sp>
      </p:grpSp>
      <p:grpSp>
        <p:nvGrpSpPr>
          <p:cNvPr id="6" name="Grupo 5">
            <a:extLst>
              <a:ext uri="{FF2B5EF4-FFF2-40B4-BE49-F238E27FC236}">
                <a16:creationId xmlns:a16="http://schemas.microsoft.com/office/drawing/2014/main" id="{77039808-63D2-1C04-EA7B-CEBDE614EE80}"/>
              </a:ext>
            </a:extLst>
          </p:cNvPr>
          <p:cNvGrpSpPr/>
          <p:nvPr/>
        </p:nvGrpSpPr>
        <p:grpSpPr>
          <a:xfrm>
            <a:off x="2318198" y="5551323"/>
            <a:ext cx="1909731" cy="1098229"/>
            <a:chOff x="2318198" y="5551323"/>
            <a:chExt cx="1909731" cy="1098229"/>
          </a:xfrm>
        </p:grpSpPr>
        <p:pic>
          <p:nvPicPr>
            <p:cNvPr id="20" name="Imagen 19">
              <a:extLst>
                <a:ext uri="{FF2B5EF4-FFF2-40B4-BE49-F238E27FC236}">
                  <a16:creationId xmlns:a16="http://schemas.microsoft.com/office/drawing/2014/main" id="{18B0AA89-F6BF-4ADC-2F43-89F0EE28E19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868973" y="5551323"/>
              <a:ext cx="767390" cy="772157"/>
            </a:xfrm>
            <a:prstGeom prst="rect">
              <a:avLst/>
            </a:prstGeom>
          </p:spPr>
        </p:pic>
        <p:sp>
          <p:nvSpPr>
            <p:cNvPr id="21" name="CuadroTexto 20">
              <a:extLst>
                <a:ext uri="{FF2B5EF4-FFF2-40B4-BE49-F238E27FC236}">
                  <a16:creationId xmlns:a16="http://schemas.microsoft.com/office/drawing/2014/main" id="{6B043F1E-CBE7-3399-2D21-867FB81D1FF8}"/>
                </a:ext>
              </a:extLst>
            </p:cNvPr>
            <p:cNvSpPr txBox="1"/>
            <p:nvPr/>
          </p:nvSpPr>
          <p:spPr>
            <a:xfrm>
              <a:off x="2318198" y="6280220"/>
              <a:ext cx="1909731" cy="369332"/>
            </a:xfrm>
            <a:prstGeom prst="rect">
              <a:avLst/>
            </a:prstGeom>
            <a:noFill/>
          </p:spPr>
          <p:txBody>
            <a:bodyPr wrap="square" rtlCol="0">
              <a:spAutoFit/>
            </a:bodyPr>
            <a:lstStyle/>
            <a:p>
              <a:pPr algn="ctr"/>
              <a:r>
                <a:rPr lang="es-ES" b="1" dirty="0">
                  <a:solidFill>
                    <a:srgbClr val="0A2560"/>
                  </a:solidFill>
                </a:rPr>
                <a:t>@asdmr.ecuador</a:t>
              </a:r>
              <a:endParaRPr lang="es-EC" b="1" dirty="0">
                <a:solidFill>
                  <a:srgbClr val="0A2560"/>
                </a:solidFill>
              </a:endParaRPr>
            </a:p>
          </p:txBody>
        </p:sp>
      </p:grpSp>
      <p:grpSp>
        <p:nvGrpSpPr>
          <p:cNvPr id="7" name="Grupo 6">
            <a:extLst>
              <a:ext uri="{FF2B5EF4-FFF2-40B4-BE49-F238E27FC236}">
                <a16:creationId xmlns:a16="http://schemas.microsoft.com/office/drawing/2014/main" id="{18B1688F-8462-EFCA-522C-E86D896247EC}"/>
              </a:ext>
            </a:extLst>
          </p:cNvPr>
          <p:cNvGrpSpPr/>
          <p:nvPr/>
        </p:nvGrpSpPr>
        <p:grpSpPr>
          <a:xfrm>
            <a:off x="7255363" y="5551322"/>
            <a:ext cx="2084003" cy="1092993"/>
            <a:chOff x="7255363" y="5551322"/>
            <a:chExt cx="2084003" cy="1092993"/>
          </a:xfrm>
        </p:grpSpPr>
        <p:sp>
          <p:nvSpPr>
            <p:cNvPr id="3" name="CuadroTexto 2">
              <a:extLst>
                <a:ext uri="{FF2B5EF4-FFF2-40B4-BE49-F238E27FC236}">
                  <a16:creationId xmlns:a16="http://schemas.microsoft.com/office/drawing/2014/main" id="{C32652FD-0D86-45F1-A390-75AEFDAFCE7C}"/>
                </a:ext>
              </a:extLst>
            </p:cNvPr>
            <p:cNvSpPr txBox="1"/>
            <p:nvPr/>
          </p:nvSpPr>
          <p:spPr>
            <a:xfrm>
              <a:off x="7255363" y="6274983"/>
              <a:ext cx="2084003" cy="369332"/>
            </a:xfrm>
            <a:prstGeom prst="rect">
              <a:avLst/>
            </a:prstGeom>
            <a:noFill/>
          </p:spPr>
          <p:txBody>
            <a:bodyPr wrap="square" rtlCol="0">
              <a:spAutoFit/>
            </a:bodyPr>
            <a:lstStyle/>
            <a:p>
              <a:r>
                <a:rPr lang="es-EC" b="1" dirty="0">
                  <a:solidFill>
                    <a:srgbClr val="0A2560"/>
                  </a:solidFill>
                </a:rPr>
                <a:t>(+593) 99 583 8626</a:t>
              </a:r>
            </a:p>
          </p:txBody>
        </p:sp>
        <p:pic>
          <p:nvPicPr>
            <p:cNvPr id="23" name="Imagen 22">
              <a:extLst>
                <a:ext uri="{FF2B5EF4-FFF2-40B4-BE49-F238E27FC236}">
                  <a16:creationId xmlns:a16="http://schemas.microsoft.com/office/drawing/2014/main" id="{7834A699-F61F-F958-007F-11D118CC6960}"/>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915888" y="5551322"/>
              <a:ext cx="772158" cy="772158"/>
            </a:xfrm>
            <a:prstGeom prst="rect">
              <a:avLst/>
            </a:prstGeom>
          </p:spPr>
        </p:pic>
      </p:grpSp>
      <p:grpSp>
        <p:nvGrpSpPr>
          <p:cNvPr id="14" name="Grupo 13">
            <a:extLst>
              <a:ext uri="{FF2B5EF4-FFF2-40B4-BE49-F238E27FC236}">
                <a16:creationId xmlns:a16="http://schemas.microsoft.com/office/drawing/2014/main" id="{AC3F3927-016A-BAFF-9DFC-BFC1518154FC}"/>
              </a:ext>
            </a:extLst>
          </p:cNvPr>
          <p:cNvGrpSpPr/>
          <p:nvPr/>
        </p:nvGrpSpPr>
        <p:grpSpPr>
          <a:xfrm>
            <a:off x="9441192" y="5694284"/>
            <a:ext cx="2707670" cy="1111817"/>
            <a:chOff x="9441192" y="5694284"/>
            <a:chExt cx="2707670" cy="1111817"/>
          </a:xfrm>
        </p:grpSpPr>
        <p:sp>
          <p:nvSpPr>
            <p:cNvPr id="10" name="CuadroTexto 9">
              <a:extLst>
                <a:ext uri="{FF2B5EF4-FFF2-40B4-BE49-F238E27FC236}">
                  <a16:creationId xmlns:a16="http://schemas.microsoft.com/office/drawing/2014/main" id="{35D697CC-74FC-86BB-D74C-FEC954FD882E}"/>
                </a:ext>
              </a:extLst>
            </p:cNvPr>
            <p:cNvSpPr txBox="1"/>
            <p:nvPr/>
          </p:nvSpPr>
          <p:spPr>
            <a:xfrm>
              <a:off x="9441192" y="6188013"/>
              <a:ext cx="2479826" cy="369332"/>
            </a:xfrm>
            <a:prstGeom prst="rect">
              <a:avLst/>
            </a:prstGeom>
            <a:noFill/>
          </p:spPr>
          <p:txBody>
            <a:bodyPr wrap="square" rtlCol="0">
              <a:spAutoFit/>
            </a:bodyPr>
            <a:lstStyle/>
            <a:p>
              <a:r>
                <a:rPr lang="es-ES" b="1" dirty="0">
                  <a:solidFill>
                    <a:srgbClr val="0A2560"/>
                  </a:solidFill>
                </a:rPr>
                <a:t>Conectados con Dios Ec</a:t>
              </a:r>
              <a:endParaRPr lang="es-EC" b="1" dirty="0">
                <a:solidFill>
                  <a:srgbClr val="0A2560"/>
                </a:solidFill>
              </a:endParaRPr>
            </a:p>
          </p:txBody>
        </p:sp>
        <p:pic>
          <p:nvPicPr>
            <p:cNvPr id="25" name="Imagen 24">
              <a:extLst>
                <a:ext uri="{FF2B5EF4-FFF2-40B4-BE49-F238E27FC236}">
                  <a16:creationId xmlns:a16="http://schemas.microsoft.com/office/drawing/2014/main" id="{36D82ABF-33EC-C28A-7AE1-D975D346CB53}"/>
                </a:ext>
              </a:extLst>
            </p:cNvPr>
            <p:cNvPicPr>
              <a:picLocks noChangeAspect="1"/>
            </p:cNvPicPr>
            <p:nvPr/>
          </p:nvPicPr>
          <p:blipFill rotWithShape="1">
            <a:blip r:embed="rId12">
              <a:extLst>
                <a:ext uri="{28A0092B-C50C-407E-A947-70E740481C1C}">
                  <a14:useLocalDpi xmlns:a14="http://schemas.microsoft.com/office/drawing/2010/main" val="0"/>
                </a:ext>
              </a:extLst>
            </a:blip>
            <a:srcRect t="64742"/>
            <a:stretch/>
          </p:blipFill>
          <p:spPr>
            <a:xfrm>
              <a:off x="10064173" y="5694284"/>
              <a:ext cx="1485900" cy="520995"/>
            </a:xfrm>
            <a:prstGeom prst="rect">
              <a:avLst/>
            </a:prstGeom>
          </p:spPr>
        </p:pic>
        <p:sp>
          <p:nvSpPr>
            <p:cNvPr id="26" name="CuadroTexto 25">
              <a:extLst>
                <a:ext uri="{FF2B5EF4-FFF2-40B4-BE49-F238E27FC236}">
                  <a16:creationId xmlns:a16="http://schemas.microsoft.com/office/drawing/2014/main" id="{CECAA332-AA0C-903F-A4DF-4727E8DFF61B}"/>
                </a:ext>
              </a:extLst>
            </p:cNvPr>
            <p:cNvSpPr txBox="1"/>
            <p:nvPr/>
          </p:nvSpPr>
          <p:spPr>
            <a:xfrm>
              <a:off x="9441192" y="6436769"/>
              <a:ext cx="2707670" cy="369332"/>
            </a:xfrm>
            <a:prstGeom prst="rect">
              <a:avLst/>
            </a:prstGeom>
            <a:noFill/>
          </p:spPr>
          <p:txBody>
            <a:bodyPr wrap="square" rtlCol="0">
              <a:spAutoFit/>
            </a:bodyPr>
            <a:lstStyle/>
            <a:p>
              <a:r>
                <a:rPr lang="es-ES" b="1" dirty="0">
                  <a:solidFill>
                    <a:srgbClr val="0A2560"/>
                  </a:solidFill>
                </a:rPr>
                <a:t>Unión Ecuatoriana ASDMR</a:t>
              </a:r>
              <a:endParaRPr lang="es-EC" b="1" dirty="0">
                <a:solidFill>
                  <a:srgbClr val="0A2560"/>
                </a:solidFill>
              </a:endParaRPr>
            </a:p>
          </p:txBody>
        </p:sp>
      </p:grpSp>
      <p:pic>
        <p:nvPicPr>
          <p:cNvPr id="8" name="Imagen 7">
            <a:extLst>
              <a:ext uri="{FF2B5EF4-FFF2-40B4-BE49-F238E27FC236}">
                <a16:creationId xmlns:a16="http://schemas.microsoft.com/office/drawing/2014/main" id="{884D626B-50C1-9E4A-A39A-DD94766BF0E9}"/>
              </a:ext>
            </a:extLst>
          </p:cNvPr>
          <p:cNvPicPr>
            <a:picLocks noChangeAspect="1"/>
          </p:cNvPicPr>
          <p:nvPr/>
        </p:nvPicPr>
        <p:blipFill rotWithShape="1">
          <a:blip r:embed="rId13"/>
          <a:srcRect l="5795" t="10687" r="5265"/>
          <a:stretch/>
        </p:blipFill>
        <p:spPr>
          <a:xfrm>
            <a:off x="21569" y="340788"/>
            <a:ext cx="12148862" cy="5142736"/>
          </a:xfrm>
          <a:prstGeom prst="rect">
            <a:avLst/>
          </a:prstGeom>
        </p:spPr>
      </p:pic>
    </p:spTree>
    <p:extLst>
      <p:ext uri="{BB962C8B-B14F-4D97-AF65-F5344CB8AC3E}">
        <p14:creationId xmlns:p14="http://schemas.microsoft.com/office/powerpoint/2010/main" val="7052365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Qué significa perdonar? | Preguntas sobre la Biblia">
            <a:extLst>
              <a:ext uri="{FF2B5EF4-FFF2-40B4-BE49-F238E27FC236}">
                <a16:creationId xmlns:a16="http://schemas.microsoft.com/office/drawing/2014/main" id="{43A463BF-3B3A-C4D1-1202-EDB3781673B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6286" r="17289"/>
          <a:stretch/>
        </p:blipFill>
        <p:spPr bwMode="auto">
          <a:xfrm>
            <a:off x="6867728" y="1097552"/>
            <a:ext cx="5324272" cy="4717983"/>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BA153987-FF1E-182E-8994-71D7A5F8B14E}"/>
              </a:ext>
            </a:extLst>
          </p:cNvPr>
          <p:cNvSpPr txBox="1"/>
          <p:nvPr/>
        </p:nvSpPr>
        <p:spPr>
          <a:xfrm>
            <a:off x="6520774" y="31493"/>
            <a:ext cx="5671226" cy="1077218"/>
          </a:xfrm>
          <a:prstGeom prst="rect">
            <a:avLst/>
          </a:prstGeom>
          <a:noFill/>
        </p:spPr>
        <p:txBody>
          <a:bodyPr wrap="square">
            <a:spAutoFit/>
          </a:bodyPr>
          <a:lstStyle/>
          <a:p>
            <a:pPr lvl="0" algn="r">
              <a:tabLst>
                <a:tab pos="1435100" algn="l"/>
                <a:tab pos="3771900" algn="l"/>
              </a:tabLst>
            </a:pPr>
            <a:r>
              <a:rPr lang="es-ES" sz="3200" b="1" dirty="0">
                <a:ln w="0"/>
                <a:latin typeface="Noto Sans ExtBd" panose="020B0902040504020204"/>
                <a:ea typeface="Noto Sans ExtBd" panose="020B0902040504020204" pitchFamily="34"/>
                <a:cs typeface="Noto Sans ExtBd" panose="020B0902040504020204" pitchFamily="34"/>
              </a:rPr>
              <a:t>¿Cuál es la evidencia del arrepentimiento genuino?</a:t>
            </a:r>
            <a:endParaRPr lang="es-MX" sz="3200" b="1" dirty="0">
              <a:ln w="0"/>
              <a:effectLst/>
              <a:latin typeface="Noto Sans ExtBd" panose="020B0902040504020204"/>
              <a:ea typeface="Noto Sans ExtBd" panose="020B0902040504020204" pitchFamily="34"/>
              <a:cs typeface="Noto Sans ExtBd" panose="020B0902040504020204" pitchFamily="34"/>
            </a:endParaRPr>
          </a:p>
        </p:txBody>
      </p:sp>
      <p:grpSp>
        <p:nvGrpSpPr>
          <p:cNvPr id="18" name="Grupo 17">
            <a:extLst>
              <a:ext uri="{FF2B5EF4-FFF2-40B4-BE49-F238E27FC236}">
                <a16:creationId xmlns:a16="http://schemas.microsoft.com/office/drawing/2014/main" id="{89636B61-AF73-576A-A18F-78E7CF7D6DBF}"/>
              </a:ext>
            </a:extLst>
          </p:cNvPr>
          <p:cNvGrpSpPr/>
          <p:nvPr/>
        </p:nvGrpSpPr>
        <p:grpSpPr>
          <a:xfrm>
            <a:off x="-20260" y="5755657"/>
            <a:ext cx="12212260" cy="1118994"/>
            <a:chOff x="-20260" y="5755657"/>
            <a:chExt cx="12212260" cy="1118994"/>
          </a:xfrm>
        </p:grpSpPr>
        <p:sp>
          <p:nvSpPr>
            <p:cNvPr id="19" name="CuadroTexto 18">
              <a:extLst>
                <a:ext uri="{FF2B5EF4-FFF2-40B4-BE49-F238E27FC236}">
                  <a16:creationId xmlns:a16="http://schemas.microsoft.com/office/drawing/2014/main" id="{87CA5EAC-4025-E610-D206-0717B81D8C4C}"/>
                </a:ext>
              </a:extLst>
            </p:cNvPr>
            <p:cNvSpPr txBox="1"/>
            <p:nvPr/>
          </p:nvSpPr>
          <p:spPr>
            <a:xfrm>
              <a:off x="-20260" y="5755657"/>
              <a:ext cx="12212260" cy="1102343"/>
            </a:xfrm>
            <a:prstGeom prst="rect">
              <a:avLst/>
            </a:prstGeom>
            <a:gradFill flip="none" rotWithShape="1">
              <a:gsLst>
                <a:gs pos="0">
                  <a:srgbClr val="0A2560">
                    <a:shade val="30000"/>
                    <a:satMod val="115000"/>
                  </a:srgbClr>
                </a:gs>
                <a:gs pos="50000">
                  <a:srgbClr val="0A2560">
                    <a:shade val="67500"/>
                    <a:satMod val="115000"/>
                  </a:srgbClr>
                </a:gs>
                <a:gs pos="100000">
                  <a:srgbClr val="0A2560">
                    <a:shade val="100000"/>
                    <a:satMod val="115000"/>
                    <a:alpha val="98000"/>
                  </a:srgbClr>
                </a:gs>
              </a:gsLst>
              <a:path path="circle">
                <a:fillToRect l="100000" b="100000"/>
              </a:path>
              <a:tileRect t="-100000" r="-100000"/>
            </a:gradFill>
            <a:ln w="28575">
              <a:solidFill>
                <a:schemeClr val="bg1"/>
              </a:solidFill>
            </a:ln>
          </p:spPr>
          <p:txBody>
            <a:bodyPr wrap="square" rtlCol="0">
              <a:spAutoFit/>
            </a:bodyPr>
            <a:lstStyle/>
            <a:p>
              <a:endParaRPr lang="es-EC" dirty="0"/>
            </a:p>
          </p:txBody>
        </p:sp>
        <p:sp>
          <p:nvSpPr>
            <p:cNvPr id="20" name="Título 1">
              <a:extLst>
                <a:ext uri="{FF2B5EF4-FFF2-40B4-BE49-F238E27FC236}">
                  <a16:creationId xmlns:a16="http://schemas.microsoft.com/office/drawing/2014/main" id="{16E237C1-E5F0-EC1D-75DB-FC1698B00ECF}"/>
                </a:ext>
              </a:extLst>
            </p:cNvPr>
            <p:cNvSpPr txBox="1">
              <a:spLocks/>
            </p:cNvSpPr>
            <p:nvPr/>
          </p:nvSpPr>
          <p:spPr>
            <a:xfrm>
              <a:off x="3108794" y="6068135"/>
              <a:ext cx="5663192" cy="49355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s-MX" sz="2800" b="1" dirty="0">
                  <a:solidFill>
                    <a:schemeClr val="bg1"/>
                  </a:solidFill>
                  <a:effectLst>
                    <a:outerShdw blurRad="50800" dist="38100" dir="2700000" algn="tl" rotWithShape="0">
                      <a:prstClr val="black">
                        <a:alpha val="40000"/>
                      </a:prstClr>
                    </a:outerShdw>
                  </a:effectLst>
                  <a:latin typeface="Segoe UI Semibold" panose="020B0702040204020203" pitchFamily="34" charset="0"/>
                  <a:cs typeface="Segoe UI Semibold" panose="020B0702040204020203" pitchFamily="34" charset="0"/>
                </a:rPr>
                <a:t>Ser una nueva criatura</a:t>
              </a:r>
              <a:endParaRPr lang="es-EC" sz="2800" b="1" dirty="0">
                <a:solidFill>
                  <a:schemeClr val="bg1"/>
                </a:solidFill>
                <a:effectLst>
                  <a:outerShdw blurRad="50800" dist="38100" dir="2700000" algn="tl" rotWithShape="0">
                    <a:prstClr val="black">
                      <a:alpha val="40000"/>
                    </a:prstClr>
                  </a:outerShdw>
                </a:effectLst>
                <a:latin typeface="Segoe UI Semibold" panose="020B0702040204020203" pitchFamily="34" charset="0"/>
                <a:cs typeface="Segoe UI Semibold" panose="020B0702040204020203" pitchFamily="34" charset="0"/>
              </a:endParaRPr>
            </a:p>
          </p:txBody>
        </p:sp>
        <p:pic>
          <p:nvPicPr>
            <p:cNvPr id="21" name="Imagen 20">
              <a:extLst>
                <a:ext uri="{FF2B5EF4-FFF2-40B4-BE49-F238E27FC236}">
                  <a16:creationId xmlns:a16="http://schemas.microsoft.com/office/drawing/2014/main" id="{C4FEBDCB-76D8-4777-D67F-7B5D3EE2D30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56131" y="5894285"/>
              <a:ext cx="2341940" cy="796950"/>
            </a:xfrm>
            <a:prstGeom prst="rect">
              <a:avLst/>
            </a:prstGeom>
          </p:spPr>
        </p:pic>
        <p:sp>
          <p:nvSpPr>
            <p:cNvPr id="22" name="Flecha: pentágono 21">
              <a:extLst>
                <a:ext uri="{FF2B5EF4-FFF2-40B4-BE49-F238E27FC236}">
                  <a16:creationId xmlns:a16="http://schemas.microsoft.com/office/drawing/2014/main" id="{6AE3EB27-4D6B-F76B-48FE-DFA16F17718E}"/>
                </a:ext>
              </a:extLst>
            </p:cNvPr>
            <p:cNvSpPr/>
            <p:nvPr/>
          </p:nvSpPr>
          <p:spPr>
            <a:xfrm>
              <a:off x="-20260" y="5772308"/>
              <a:ext cx="2951018" cy="1102343"/>
            </a:xfrm>
            <a:prstGeom prst="homePlat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23" name="Subtítulo 2">
              <a:extLst>
                <a:ext uri="{FF2B5EF4-FFF2-40B4-BE49-F238E27FC236}">
                  <a16:creationId xmlns:a16="http://schemas.microsoft.com/office/drawing/2014/main" id="{D3017B97-D482-1AA9-12F1-DFF49C9C06C7}"/>
                </a:ext>
              </a:extLst>
            </p:cNvPr>
            <p:cNvSpPr txBox="1">
              <a:spLocks/>
            </p:cNvSpPr>
            <p:nvPr/>
          </p:nvSpPr>
          <p:spPr>
            <a:xfrm>
              <a:off x="93519" y="6087307"/>
              <a:ext cx="2053094" cy="508045"/>
            </a:xfrm>
            <a:prstGeom prst="rect">
              <a:avLst/>
            </a:prstGeom>
          </p:spPr>
          <p:txBody>
            <a:bodyPr vert="horz" lIns="91440" tIns="45720" rIns="91440" bIns="45720" rtlCol="0">
              <a:normAutofit lnSpcReduction="10000"/>
              <a:scene3d>
                <a:camera prst="orthographicFront"/>
                <a:lightRig rig="threePt" dir="t"/>
              </a:scene3d>
              <a:sp3d extrusionH="57150">
                <a:bevelT w="38100" h="38100"/>
              </a:sp3d>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s-MX" sz="3200" dirty="0">
                  <a:solidFill>
                    <a:srgbClr val="0A2560"/>
                  </a:solidFill>
                  <a:latin typeface="Segoe UI Black" panose="020B0A02040204020203" pitchFamily="34" charset="0"/>
                  <a:ea typeface="Segoe UI Black" panose="020B0A02040204020203" pitchFamily="34" charset="0"/>
                </a:rPr>
                <a:t>Lunes</a:t>
              </a:r>
            </a:p>
          </p:txBody>
        </p:sp>
      </p:grpSp>
      <p:graphicFrame>
        <p:nvGraphicFramePr>
          <p:cNvPr id="5" name="Diagrama 4">
            <a:extLst>
              <a:ext uri="{FF2B5EF4-FFF2-40B4-BE49-F238E27FC236}">
                <a16:creationId xmlns:a16="http://schemas.microsoft.com/office/drawing/2014/main" id="{5296B3BE-1713-D212-02D4-2F1716CB33D2}"/>
              </a:ext>
            </a:extLst>
          </p:cNvPr>
          <p:cNvGraphicFramePr/>
          <p:nvPr>
            <p:extLst>
              <p:ext uri="{D42A27DB-BD31-4B8C-83A1-F6EECF244321}">
                <p14:modId xmlns:p14="http://schemas.microsoft.com/office/powerpoint/2010/main" val="81545271"/>
              </p:ext>
            </p:extLst>
          </p:nvPr>
        </p:nvGraphicFramePr>
        <p:xfrm>
          <a:off x="202319" y="188992"/>
          <a:ext cx="6594549" cy="540916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2976739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graphicEl>
                                              <a:dgm id="{5B99C00B-1080-498D-AA38-8944466F5BB1}"/>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graphicEl>
                                              <a:dgm id="{3C610002-23B7-4526-A973-371B9D95D19C}"/>
                                            </p:graphic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
                                            <p:graphicEl>
                                              <a:dgm id="{CD2204B1-4CB1-4FC1-9E79-21A47D8C9F5C}"/>
                                            </p:graphic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5">
                                            <p:graphicEl>
                                              <a:dgm id="{C52922A9-7F25-4E52-95A2-F8B70A77EC23}"/>
                                            </p:graphic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
                                            <p:graphicEl>
                                              <a:dgm id="{A72BF02B-541D-40D1-881F-26D18DE29F7B}"/>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Graphic spid="5" grpId="0">
        <p:bldSub>
          <a:bldDgm bld="one"/>
        </p:bldSub>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1C2A30D0-F3DE-375B-B92A-87E482BE2C70}"/>
              </a:ext>
            </a:extLst>
          </p:cNvPr>
          <p:cNvPicPr>
            <a:picLocks noChangeAspect="1"/>
          </p:cNvPicPr>
          <p:nvPr/>
        </p:nvPicPr>
        <p:blipFill>
          <a:blip r:embed="rId3"/>
          <a:stretch>
            <a:fillRect/>
          </a:stretch>
        </p:blipFill>
        <p:spPr>
          <a:xfrm>
            <a:off x="-20260" y="0"/>
            <a:ext cx="4727643" cy="4727643"/>
          </a:xfrm>
          <a:prstGeom prst="rect">
            <a:avLst/>
          </a:prstGeom>
        </p:spPr>
      </p:pic>
      <p:sp>
        <p:nvSpPr>
          <p:cNvPr id="5" name="CuadroTexto 4">
            <a:extLst>
              <a:ext uri="{FF2B5EF4-FFF2-40B4-BE49-F238E27FC236}">
                <a16:creationId xmlns:a16="http://schemas.microsoft.com/office/drawing/2014/main" id="{CC340734-8A6C-0E82-C1CE-ACFFB5AB9E20}"/>
              </a:ext>
            </a:extLst>
          </p:cNvPr>
          <p:cNvSpPr txBox="1"/>
          <p:nvPr/>
        </p:nvSpPr>
        <p:spPr>
          <a:xfrm>
            <a:off x="93520" y="4693419"/>
            <a:ext cx="11997962" cy="1077218"/>
          </a:xfrm>
          <a:prstGeom prst="rect">
            <a:avLst/>
          </a:prstGeom>
          <a:noFill/>
        </p:spPr>
        <p:txBody>
          <a:bodyPr wrap="square">
            <a:spAutoFit/>
          </a:bodyPr>
          <a:lstStyle/>
          <a:p>
            <a:pPr lvl="0">
              <a:tabLst>
                <a:tab pos="1435100" algn="l"/>
                <a:tab pos="3771900" algn="l"/>
              </a:tabLst>
            </a:pPr>
            <a:r>
              <a:rPr lang="es-ES" sz="3200" b="1" dirty="0">
                <a:ln w="0"/>
                <a:latin typeface="Noto Sans ExtBd" panose="020B0902040504020204"/>
                <a:ea typeface="Noto Sans ExtBd" panose="020B0902040504020204" pitchFamily="34"/>
                <a:cs typeface="Noto Sans ExtBd" panose="020B0902040504020204" pitchFamily="34"/>
              </a:rPr>
              <a:t>¿Qué errores peligrosos son aceptados por muchos cristianos profesos?</a:t>
            </a:r>
            <a:endParaRPr lang="es-MX" sz="3200" b="1" dirty="0">
              <a:ln w="0"/>
              <a:latin typeface="Noto Sans ExtBd" panose="020B0902040504020204"/>
              <a:ea typeface="Noto Sans ExtBd" panose="020B0902040504020204" pitchFamily="34"/>
              <a:cs typeface="Noto Sans ExtBd" panose="020B0902040504020204" pitchFamily="34"/>
            </a:endParaRPr>
          </a:p>
        </p:txBody>
      </p:sp>
      <p:grpSp>
        <p:nvGrpSpPr>
          <p:cNvPr id="13" name="Grupo 12">
            <a:extLst>
              <a:ext uri="{FF2B5EF4-FFF2-40B4-BE49-F238E27FC236}">
                <a16:creationId xmlns:a16="http://schemas.microsoft.com/office/drawing/2014/main" id="{634AF310-3462-69D6-75EC-1091390C0430}"/>
              </a:ext>
            </a:extLst>
          </p:cNvPr>
          <p:cNvGrpSpPr/>
          <p:nvPr/>
        </p:nvGrpSpPr>
        <p:grpSpPr>
          <a:xfrm>
            <a:off x="-20260" y="5755657"/>
            <a:ext cx="12212260" cy="1118994"/>
            <a:chOff x="-20260" y="5755657"/>
            <a:chExt cx="12212260" cy="1118994"/>
          </a:xfrm>
        </p:grpSpPr>
        <p:sp>
          <p:nvSpPr>
            <p:cNvPr id="14" name="CuadroTexto 13">
              <a:extLst>
                <a:ext uri="{FF2B5EF4-FFF2-40B4-BE49-F238E27FC236}">
                  <a16:creationId xmlns:a16="http://schemas.microsoft.com/office/drawing/2014/main" id="{DFB52B49-D73B-448A-2CB2-2965A58CD47B}"/>
                </a:ext>
              </a:extLst>
            </p:cNvPr>
            <p:cNvSpPr txBox="1"/>
            <p:nvPr/>
          </p:nvSpPr>
          <p:spPr>
            <a:xfrm>
              <a:off x="-20260" y="5755657"/>
              <a:ext cx="12212260" cy="1102343"/>
            </a:xfrm>
            <a:prstGeom prst="rect">
              <a:avLst/>
            </a:prstGeom>
            <a:gradFill flip="none" rotWithShape="1">
              <a:gsLst>
                <a:gs pos="0">
                  <a:srgbClr val="0A2560">
                    <a:shade val="30000"/>
                    <a:satMod val="115000"/>
                  </a:srgbClr>
                </a:gs>
                <a:gs pos="50000">
                  <a:srgbClr val="0A2560">
                    <a:shade val="67500"/>
                    <a:satMod val="115000"/>
                  </a:srgbClr>
                </a:gs>
                <a:gs pos="100000">
                  <a:srgbClr val="0A2560">
                    <a:shade val="100000"/>
                    <a:satMod val="115000"/>
                    <a:alpha val="98000"/>
                  </a:srgbClr>
                </a:gs>
              </a:gsLst>
              <a:path path="circle">
                <a:fillToRect l="100000" b="100000"/>
              </a:path>
              <a:tileRect t="-100000" r="-100000"/>
            </a:gradFill>
            <a:ln w="28575">
              <a:solidFill>
                <a:schemeClr val="bg1"/>
              </a:solidFill>
            </a:ln>
          </p:spPr>
          <p:txBody>
            <a:bodyPr wrap="square" rtlCol="0">
              <a:spAutoFit/>
            </a:bodyPr>
            <a:lstStyle/>
            <a:p>
              <a:endParaRPr lang="es-EC" dirty="0"/>
            </a:p>
          </p:txBody>
        </p:sp>
        <p:sp>
          <p:nvSpPr>
            <p:cNvPr id="15" name="Título 1">
              <a:extLst>
                <a:ext uri="{FF2B5EF4-FFF2-40B4-BE49-F238E27FC236}">
                  <a16:creationId xmlns:a16="http://schemas.microsoft.com/office/drawing/2014/main" id="{DFBF7428-104C-B4B2-10CC-D4EC4F6EC61F}"/>
                </a:ext>
              </a:extLst>
            </p:cNvPr>
            <p:cNvSpPr txBox="1">
              <a:spLocks/>
            </p:cNvSpPr>
            <p:nvPr/>
          </p:nvSpPr>
          <p:spPr>
            <a:xfrm>
              <a:off x="3108793" y="6068135"/>
              <a:ext cx="5370189" cy="49355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s-MX" sz="2800" b="1" dirty="0">
                  <a:solidFill>
                    <a:schemeClr val="bg1"/>
                  </a:solidFill>
                  <a:effectLst>
                    <a:outerShdw blurRad="50800" dist="38100" dir="2700000" algn="tl" rotWithShape="0">
                      <a:prstClr val="black">
                        <a:alpha val="40000"/>
                      </a:prstClr>
                    </a:outerShdw>
                  </a:effectLst>
                  <a:latin typeface="Segoe UI Semibold" panose="020B0702040204020203" pitchFamily="34" charset="0"/>
                  <a:cs typeface="Segoe UI Semibold" panose="020B0702040204020203" pitchFamily="34" charset="0"/>
                </a:rPr>
                <a:t>Dos errores</a:t>
              </a:r>
              <a:endParaRPr lang="es-EC" sz="2800" b="1" dirty="0">
                <a:solidFill>
                  <a:schemeClr val="bg1"/>
                </a:solidFill>
                <a:effectLst>
                  <a:outerShdw blurRad="50800" dist="38100" dir="2700000" algn="tl" rotWithShape="0">
                    <a:prstClr val="black">
                      <a:alpha val="40000"/>
                    </a:prstClr>
                  </a:outerShdw>
                </a:effectLst>
                <a:latin typeface="Segoe UI Semibold" panose="020B0702040204020203" pitchFamily="34" charset="0"/>
                <a:cs typeface="Segoe UI Semibold" panose="020B0702040204020203" pitchFamily="34" charset="0"/>
              </a:endParaRPr>
            </a:p>
          </p:txBody>
        </p:sp>
        <p:pic>
          <p:nvPicPr>
            <p:cNvPr id="16" name="Imagen 15">
              <a:extLst>
                <a:ext uri="{FF2B5EF4-FFF2-40B4-BE49-F238E27FC236}">
                  <a16:creationId xmlns:a16="http://schemas.microsoft.com/office/drawing/2014/main" id="{2BC79857-87A2-5D00-9223-5F255801B56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56131" y="5894285"/>
              <a:ext cx="2341940" cy="796950"/>
            </a:xfrm>
            <a:prstGeom prst="rect">
              <a:avLst/>
            </a:prstGeom>
          </p:spPr>
        </p:pic>
        <p:sp>
          <p:nvSpPr>
            <p:cNvPr id="17" name="Flecha: pentágono 16">
              <a:extLst>
                <a:ext uri="{FF2B5EF4-FFF2-40B4-BE49-F238E27FC236}">
                  <a16:creationId xmlns:a16="http://schemas.microsoft.com/office/drawing/2014/main" id="{0D4002F5-7524-2E76-DC66-724713A7E229}"/>
                </a:ext>
              </a:extLst>
            </p:cNvPr>
            <p:cNvSpPr/>
            <p:nvPr/>
          </p:nvSpPr>
          <p:spPr>
            <a:xfrm>
              <a:off x="-20260" y="5772308"/>
              <a:ext cx="2951018" cy="1102343"/>
            </a:xfrm>
            <a:prstGeom prst="homePlat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18" name="Subtítulo 2">
              <a:extLst>
                <a:ext uri="{FF2B5EF4-FFF2-40B4-BE49-F238E27FC236}">
                  <a16:creationId xmlns:a16="http://schemas.microsoft.com/office/drawing/2014/main" id="{F9242B28-4DB5-2A31-2A7F-FAB21C0A4F01}"/>
                </a:ext>
              </a:extLst>
            </p:cNvPr>
            <p:cNvSpPr txBox="1">
              <a:spLocks/>
            </p:cNvSpPr>
            <p:nvPr/>
          </p:nvSpPr>
          <p:spPr>
            <a:xfrm>
              <a:off x="93519" y="6087307"/>
              <a:ext cx="2053094" cy="508045"/>
            </a:xfrm>
            <a:prstGeom prst="rect">
              <a:avLst/>
            </a:prstGeom>
          </p:spPr>
          <p:txBody>
            <a:bodyPr vert="horz" lIns="91440" tIns="45720" rIns="91440" bIns="45720" rtlCol="0">
              <a:normAutofit lnSpcReduction="10000"/>
              <a:scene3d>
                <a:camera prst="orthographicFront"/>
                <a:lightRig rig="threePt" dir="t"/>
              </a:scene3d>
              <a:sp3d extrusionH="57150">
                <a:bevelT w="38100" h="38100"/>
              </a:sp3d>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s-MX" sz="3200" dirty="0">
                  <a:solidFill>
                    <a:srgbClr val="0A2560"/>
                  </a:solidFill>
                  <a:latin typeface="Segoe UI Black" panose="020B0A02040204020203" pitchFamily="34" charset="0"/>
                  <a:ea typeface="Segoe UI Black" panose="020B0A02040204020203" pitchFamily="34" charset="0"/>
                </a:rPr>
                <a:t>Martes</a:t>
              </a:r>
            </a:p>
          </p:txBody>
        </p:sp>
      </p:grpSp>
      <p:graphicFrame>
        <p:nvGraphicFramePr>
          <p:cNvPr id="4" name="Diagrama 3">
            <a:extLst>
              <a:ext uri="{FF2B5EF4-FFF2-40B4-BE49-F238E27FC236}">
                <a16:creationId xmlns:a16="http://schemas.microsoft.com/office/drawing/2014/main" id="{16794615-ED23-39FC-2C4E-4C7AFD9B86E6}"/>
              </a:ext>
            </a:extLst>
          </p:cNvPr>
          <p:cNvGraphicFramePr/>
          <p:nvPr>
            <p:extLst>
              <p:ext uri="{D42A27DB-BD31-4B8C-83A1-F6EECF244321}">
                <p14:modId xmlns:p14="http://schemas.microsoft.com/office/powerpoint/2010/main" val="1902713415"/>
              </p:ext>
            </p:extLst>
          </p:nvPr>
        </p:nvGraphicFramePr>
        <p:xfrm>
          <a:off x="5272391" y="241333"/>
          <a:ext cx="6410528" cy="432843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712826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graphicEl>
                                              <a:dgm id="{466A8529-E4BF-40EF-BDB5-B4E6E6983D23}"/>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graphicEl>
                                              <a:dgm id="{65EE3A42-CBDD-450C-AB7A-D66CC1CDAB03}"/>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Graphic spid="4" grpId="0">
        <p:bldSub>
          <a:bldDgm bld="one"/>
        </p:bldSub>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293A72D2-9704-437D-6D50-39AFE7A311F8}"/>
              </a:ext>
            </a:extLst>
          </p:cNvPr>
          <p:cNvPicPr>
            <a:picLocks noChangeAspect="1"/>
          </p:cNvPicPr>
          <p:nvPr/>
        </p:nvPicPr>
        <p:blipFill>
          <a:blip r:embed="rId3"/>
          <a:stretch>
            <a:fillRect/>
          </a:stretch>
        </p:blipFill>
        <p:spPr>
          <a:xfrm>
            <a:off x="5729591" y="0"/>
            <a:ext cx="6462409" cy="4308273"/>
          </a:xfrm>
          <a:prstGeom prst="rect">
            <a:avLst/>
          </a:prstGeom>
        </p:spPr>
      </p:pic>
      <p:sp>
        <p:nvSpPr>
          <p:cNvPr id="5" name="CuadroTexto 4">
            <a:extLst>
              <a:ext uri="{FF2B5EF4-FFF2-40B4-BE49-F238E27FC236}">
                <a16:creationId xmlns:a16="http://schemas.microsoft.com/office/drawing/2014/main" id="{CC340734-8A6C-0E82-C1CE-ACFFB5AB9E20}"/>
              </a:ext>
            </a:extLst>
          </p:cNvPr>
          <p:cNvSpPr txBox="1"/>
          <p:nvPr/>
        </p:nvSpPr>
        <p:spPr>
          <a:xfrm>
            <a:off x="111771" y="4298494"/>
            <a:ext cx="11968457" cy="1569660"/>
          </a:xfrm>
          <a:prstGeom prst="rect">
            <a:avLst/>
          </a:prstGeom>
          <a:noFill/>
        </p:spPr>
        <p:txBody>
          <a:bodyPr wrap="square">
            <a:spAutoFit/>
          </a:bodyPr>
          <a:lstStyle/>
          <a:p>
            <a:pPr lvl="0">
              <a:tabLst>
                <a:tab pos="1435100" algn="l"/>
                <a:tab pos="3771900" algn="l"/>
              </a:tabLst>
            </a:pPr>
            <a:r>
              <a:rPr lang="es-ES" sz="3200" dirty="0">
                <a:ln w="0"/>
                <a:latin typeface="Noto Sans ExtBd" panose="020B0902040504020204"/>
              </a:rPr>
              <a:t>¿Cómo la promesa del nuevo pacto hace evidente que la gracia de Cristo no nos exime de la obediencia a la ley de Dios?</a:t>
            </a:r>
            <a:endParaRPr lang="es-ES" sz="3200" dirty="0">
              <a:ln w="0"/>
              <a:effectLst/>
              <a:latin typeface="Noto Sans ExtBd" panose="020B0902040504020204"/>
            </a:endParaRPr>
          </a:p>
        </p:txBody>
      </p:sp>
      <p:pic>
        <p:nvPicPr>
          <p:cNvPr id="2" name="Imagen 1">
            <a:extLst>
              <a:ext uri="{FF2B5EF4-FFF2-40B4-BE49-F238E27FC236}">
                <a16:creationId xmlns:a16="http://schemas.microsoft.com/office/drawing/2014/main" id="{AE632D20-6D3D-9DFE-1F53-4AC4DF65D8E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20036" y="5946548"/>
            <a:ext cx="2341940" cy="796950"/>
          </a:xfrm>
          <a:prstGeom prst="rect">
            <a:avLst/>
          </a:prstGeom>
        </p:spPr>
      </p:pic>
      <p:grpSp>
        <p:nvGrpSpPr>
          <p:cNvPr id="6" name="Grupo 5">
            <a:extLst>
              <a:ext uri="{FF2B5EF4-FFF2-40B4-BE49-F238E27FC236}">
                <a16:creationId xmlns:a16="http://schemas.microsoft.com/office/drawing/2014/main" id="{27B1FB54-FBF4-F611-9F05-9E9F936B883D}"/>
              </a:ext>
            </a:extLst>
          </p:cNvPr>
          <p:cNvGrpSpPr/>
          <p:nvPr/>
        </p:nvGrpSpPr>
        <p:grpSpPr>
          <a:xfrm>
            <a:off x="-20260" y="5755657"/>
            <a:ext cx="12212260" cy="1118994"/>
            <a:chOff x="-20260" y="5755657"/>
            <a:chExt cx="12212260" cy="1118994"/>
          </a:xfrm>
        </p:grpSpPr>
        <p:sp>
          <p:nvSpPr>
            <p:cNvPr id="7" name="CuadroTexto 6">
              <a:extLst>
                <a:ext uri="{FF2B5EF4-FFF2-40B4-BE49-F238E27FC236}">
                  <a16:creationId xmlns:a16="http://schemas.microsoft.com/office/drawing/2014/main" id="{07DDBDF8-C0B4-1DC2-5775-A0D1EC6927F2}"/>
                </a:ext>
              </a:extLst>
            </p:cNvPr>
            <p:cNvSpPr txBox="1"/>
            <p:nvPr/>
          </p:nvSpPr>
          <p:spPr>
            <a:xfrm>
              <a:off x="-20260" y="5755657"/>
              <a:ext cx="12212260" cy="1102343"/>
            </a:xfrm>
            <a:prstGeom prst="rect">
              <a:avLst/>
            </a:prstGeom>
            <a:gradFill flip="none" rotWithShape="1">
              <a:gsLst>
                <a:gs pos="0">
                  <a:srgbClr val="0A2560">
                    <a:shade val="30000"/>
                    <a:satMod val="115000"/>
                  </a:srgbClr>
                </a:gs>
                <a:gs pos="50000">
                  <a:srgbClr val="0A2560">
                    <a:shade val="67500"/>
                    <a:satMod val="115000"/>
                  </a:srgbClr>
                </a:gs>
                <a:gs pos="100000">
                  <a:srgbClr val="0A2560">
                    <a:shade val="100000"/>
                    <a:satMod val="115000"/>
                    <a:alpha val="98000"/>
                  </a:srgbClr>
                </a:gs>
              </a:gsLst>
              <a:path path="circle">
                <a:fillToRect l="100000" b="100000"/>
              </a:path>
              <a:tileRect t="-100000" r="-100000"/>
            </a:gradFill>
            <a:ln w="28575">
              <a:solidFill>
                <a:schemeClr val="bg1"/>
              </a:solidFill>
            </a:ln>
          </p:spPr>
          <p:txBody>
            <a:bodyPr wrap="square" rtlCol="0">
              <a:spAutoFit/>
            </a:bodyPr>
            <a:lstStyle/>
            <a:p>
              <a:endParaRPr lang="es-EC" dirty="0"/>
            </a:p>
          </p:txBody>
        </p:sp>
        <p:sp>
          <p:nvSpPr>
            <p:cNvPr id="8" name="Título 1">
              <a:extLst>
                <a:ext uri="{FF2B5EF4-FFF2-40B4-BE49-F238E27FC236}">
                  <a16:creationId xmlns:a16="http://schemas.microsoft.com/office/drawing/2014/main" id="{005C6BA0-19DE-05DF-86BC-5F2AB6C2BEB3}"/>
                </a:ext>
              </a:extLst>
            </p:cNvPr>
            <p:cNvSpPr txBox="1">
              <a:spLocks/>
            </p:cNvSpPr>
            <p:nvPr/>
          </p:nvSpPr>
          <p:spPr>
            <a:xfrm>
              <a:off x="3108794" y="6068135"/>
              <a:ext cx="5573388" cy="49355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s-MX" sz="2800" b="1" dirty="0">
                  <a:solidFill>
                    <a:schemeClr val="bg1"/>
                  </a:solidFill>
                  <a:effectLst>
                    <a:outerShdw blurRad="50800" dist="38100" dir="2700000" algn="tl" rotWithShape="0">
                      <a:prstClr val="black">
                        <a:alpha val="40000"/>
                      </a:prstClr>
                    </a:outerShdw>
                  </a:effectLst>
                  <a:latin typeface="Segoe UI Semibold" panose="020B0702040204020203" pitchFamily="34" charset="0"/>
                  <a:cs typeface="Segoe UI Semibold" panose="020B0702040204020203" pitchFamily="34" charset="0"/>
                </a:rPr>
                <a:t>Dos errores</a:t>
              </a:r>
              <a:endParaRPr lang="es-EC" sz="2800" b="1" dirty="0">
                <a:solidFill>
                  <a:schemeClr val="bg1"/>
                </a:solidFill>
                <a:effectLst>
                  <a:outerShdw blurRad="50800" dist="38100" dir="2700000" algn="tl" rotWithShape="0">
                    <a:prstClr val="black">
                      <a:alpha val="40000"/>
                    </a:prstClr>
                  </a:outerShdw>
                </a:effectLst>
                <a:latin typeface="Segoe UI Semibold" panose="020B0702040204020203" pitchFamily="34" charset="0"/>
                <a:cs typeface="Segoe UI Semibold" panose="020B0702040204020203" pitchFamily="34" charset="0"/>
              </a:endParaRPr>
            </a:p>
          </p:txBody>
        </p:sp>
        <p:pic>
          <p:nvPicPr>
            <p:cNvPr id="9" name="Imagen 8">
              <a:extLst>
                <a:ext uri="{FF2B5EF4-FFF2-40B4-BE49-F238E27FC236}">
                  <a16:creationId xmlns:a16="http://schemas.microsoft.com/office/drawing/2014/main" id="{D90E19B4-EF88-6E86-06C7-A2D42230514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56131" y="5894285"/>
              <a:ext cx="2341940" cy="796950"/>
            </a:xfrm>
            <a:prstGeom prst="rect">
              <a:avLst/>
            </a:prstGeom>
          </p:spPr>
        </p:pic>
        <p:sp>
          <p:nvSpPr>
            <p:cNvPr id="11" name="Flecha: pentágono 10">
              <a:extLst>
                <a:ext uri="{FF2B5EF4-FFF2-40B4-BE49-F238E27FC236}">
                  <a16:creationId xmlns:a16="http://schemas.microsoft.com/office/drawing/2014/main" id="{C047FFA3-C51E-FB79-A2C1-79005119820E}"/>
                </a:ext>
              </a:extLst>
            </p:cNvPr>
            <p:cNvSpPr/>
            <p:nvPr/>
          </p:nvSpPr>
          <p:spPr>
            <a:xfrm>
              <a:off x="-20260" y="5772308"/>
              <a:ext cx="2951018" cy="1102343"/>
            </a:xfrm>
            <a:prstGeom prst="homePlat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12" name="Subtítulo 2">
              <a:extLst>
                <a:ext uri="{FF2B5EF4-FFF2-40B4-BE49-F238E27FC236}">
                  <a16:creationId xmlns:a16="http://schemas.microsoft.com/office/drawing/2014/main" id="{64182747-8FD4-DE15-DC49-9EC2C587F7D0}"/>
                </a:ext>
              </a:extLst>
            </p:cNvPr>
            <p:cNvSpPr txBox="1">
              <a:spLocks/>
            </p:cNvSpPr>
            <p:nvPr/>
          </p:nvSpPr>
          <p:spPr>
            <a:xfrm>
              <a:off x="93519" y="6087307"/>
              <a:ext cx="2053094" cy="508045"/>
            </a:xfrm>
            <a:prstGeom prst="rect">
              <a:avLst/>
            </a:prstGeom>
          </p:spPr>
          <p:txBody>
            <a:bodyPr vert="horz" lIns="91440" tIns="45720" rIns="91440" bIns="45720" rtlCol="0">
              <a:normAutofit lnSpcReduction="10000"/>
              <a:scene3d>
                <a:camera prst="orthographicFront"/>
                <a:lightRig rig="threePt" dir="t"/>
              </a:scene3d>
              <a:sp3d extrusionH="57150">
                <a:bevelT w="38100" h="38100"/>
              </a:sp3d>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s-MX" sz="3200" dirty="0">
                  <a:solidFill>
                    <a:srgbClr val="0A2560"/>
                  </a:solidFill>
                  <a:latin typeface="Segoe UI Black" panose="020B0A02040204020203" pitchFamily="34" charset="0"/>
                  <a:ea typeface="Segoe UI Black" panose="020B0A02040204020203" pitchFamily="34" charset="0"/>
                </a:rPr>
                <a:t>Martes</a:t>
              </a:r>
            </a:p>
          </p:txBody>
        </p:sp>
      </p:grpSp>
      <p:graphicFrame>
        <p:nvGraphicFramePr>
          <p:cNvPr id="13" name="Diagrama 12">
            <a:extLst>
              <a:ext uri="{FF2B5EF4-FFF2-40B4-BE49-F238E27FC236}">
                <a16:creationId xmlns:a16="http://schemas.microsoft.com/office/drawing/2014/main" id="{397F2DF6-9C43-0D86-8644-7973C6E30AEA}"/>
              </a:ext>
            </a:extLst>
          </p:cNvPr>
          <p:cNvGraphicFramePr/>
          <p:nvPr>
            <p:extLst>
              <p:ext uri="{D42A27DB-BD31-4B8C-83A1-F6EECF244321}">
                <p14:modId xmlns:p14="http://schemas.microsoft.com/office/powerpoint/2010/main" val="428920417"/>
              </p:ext>
            </p:extLst>
          </p:nvPr>
        </p:nvGraphicFramePr>
        <p:xfrm>
          <a:off x="182346" y="85970"/>
          <a:ext cx="5321028" cy="42040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27267236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graphicEl>
                                              <a:dgm id="{B5B979D6-9A95-4334-8192-27D4B6821665}"/>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graphicEl>
                                              <a:dgm id="{DE88F729-003C-480C-B2C6-A764B77E9997}"/>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Graphic spid="13" grpId="0">
        <p:bldSub>
          <a:bldDgm bld="one"/>
        </p:bldSub>
      </p:bldGraphic>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3BDD17DE-A37E-D44E-7537-3D893073AAA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4503906" cy="6251998"/>
          </a:xfrm>
          <a:prstGeom prst="rect">
            <a:avLst/>
          </a:prstGeom>
        </p:spPr>
      </p:pic>
      <p:sp>
        <p:nvSpPr>
          <p:cNvPr id="2" name="CuadroTexto 1">
            <a:extLst>
              <a:ext uri="{FF2B5EF4-FFF2-40B4-BE49-F238E27FC236}">
                <a16:creationId xmlns:a16="http://schemas.microsoft.com/office/drawing/2014/main" id="{67B2C686-658D-FA1F-D695-7FDA23AA8129}"/>
              </a:ext>
            </a:extLst>
          </p:cNvPr>
          <p:cNvSpPr txBox="1"/>
          <p:nvPr/>
        </p:nvSpPr>
        <p:spPr>
          <a:xfrm>
            <a:off x="4524169" y="1307"/>
            <a:ext cx="7667831" cy="1077218"/>
          </a:xfrm>
          <a:prstGeom prst="rect">
            <a:avLst/>
          </a:prstGeom>
          <a:noFill/>
        </p:spPr>
        <p:txBody>
          <a:bodyPr wrap="square">
            <a:spAutoFit/>
          </a:bodyPr>
          <a:lstStyle/>
          <a:p>
            <a:pPr lvl="0">
              <a:tabLst>
                <a:tab pos="1435100" algn="l"/>
                <a:tab pos="3771900" algn="l"/>
              </a:tabLst>
            </a:pPr>
            <a:r>
              <a:rPr lang="es-ES" sz="3200" dirty="0">
                <a:ln w="0"/>
                <a:latin typeface="Noto Sans ExtBd" panose="020B0902040504020204"/>
              </a:rPr>
              <a:t>¿Qué se espera de los candidatos para la vida eterna?</a:t>
            </a:r>
          </a:p>
        </p:txBody>
      </p:sp>
      <p:pic>
        <p:nvPicPr>
          <p:cNvPr id="3" name="Imagen 2">
            <a:extLst>
              <a:ext uri="{FF2B5EF4-FFF2-40B4-BE49-F238E27FC236}">
                <a16:creationId xmlns:a16="http://schemas.microsoft.com/office/drawing/2014/main" id="{75C72C0F-ABA5-9E38-F256-9A67823C103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20036" y="5946548"/>
            <a:ext cx="2341940" cy="796950"/>
          </a:xfrm>
          <a:prstGeom prst="rect">
            <a:avLst/>
          </a:prstGeom>
        </p:spPr>
      </p:pic>
      <p:grpSp>
        <p:nvGrpSpPr>
          <p:cNvPr id="11" name="Grupo 10">
            <a:extLst>
              <a:ext uri="{FF2B5EF4-FFF2-40B4-BE49-F238E27FC236}">
                <a16:creationId xmlns:a16="http://schemas.microsoft.com/office/drawing/2014/main" id="{B3F1027D-96B9-D239-F5AC-EEE2CE125445}"/>
              </a:ext>
            </a:extLst>
          </p:cNvPr>
          <p:cNvGrpSpPr/>
          <p:nvPr/>
        </p:nvGrpSpPr>
        <p:grpSpPr>
          <a:xfrm>
            <a:off x="-20260" y="5755657"/>
            <a:ext cx="12212260" cy="1118994"/>
            <a:chOff x="-20260" y="5755657"/>
            <a:chExt cx="12212260" cy="1118994"/>
          </a:xfrm>
        </p:grpSpPr>
        <p:sp>
          <p:nvSpPr>
            <p:cNvPr id="12" name="CuadroTexto 11">
              <a:extLst>
                <a:ext uri="{FF2B5EF4-FFF2-40B4-BE49-F238E27FC236}">
                  <a16:creationId xmlns:a16="http://schemas.microsoft.com/office/drawing/2014/main" id="{CC266359-9DC2-C5D4-3DF3-671CCBF1E39E}"/>
                </a:ext>
              </a:extLst>
            </p:cNvPr>
            <p:cNvSpPr txBox="1"/>
            <p:nvPr/>
          </p:nvSpPr>
          <p:spPr>
            <a:xfrm>
              <a:off x="-20260" y="5755657"/>
              <a:ext cx="12212260" cy="1102343"/>
            </a:xfrm>
            <a:prstGeom prst="rect">
              <a:avLst/>
            </a:prstGeom>
            <a:gradFill flip="none" rotWithShape="1">
              <a:gsLst>
                <a:gs pos="0">
                  <a:srgbClr val="0A2560">
                    <a:shade val="30000"/>
                    <a:satMod val="115000"/>
                  </a:srgbClr>
                </a:gs>
                <a:gs pos="50000">
                  <a:srgbClr val="0A2560">
                    <a:shade val="67500"/>
                    <a:satMod val="115000"/>
                  </a:srgbClr>
                </a:gs>
                <a:gs pos="100000">
                  <a:srgbClr val="0A2560">
                    <a:shade val="100000"/>
                    <a:satMod val="115000"/>
                    <a:alpha val="98000"/>
                  </a:srgbClr>
                </a:gs>
              </a:gsLst>
              <a:path path="circle">
                <a:fillToRect l="100000" b="100000"/>
              </a:path>
              <a:tileRect t="-100000" r="-100000"/>
            </a:gradFill>
            <a:ln w="28575">
              <a:solidFill>
                <a:schemeClr val="bg1"/>
              </a:solidFill>
            </a:ln>
          </p:spPr>
          <p:txBody>
            <a:bodyPr wrap="square" rtlCol="0">
              <a:spAutoFit/>
            </a:bodyPr>
            <a:lstStyle/>
            <a:p>
              <a:endParaRPr lang="es-EC" dirty="0"/>
            </a:p>
          </p:txBody>
        </p:sp>
        <p:sp>
          <p:nvSpPr>
            <p:cNvPr id="13" name="Título 1">
              <a:extLst>
                <a:ext uri="{FF2B5EF4-FFF2-40B4-BE49-F238E27FC236}">
                  <a16:creationId xmlns:a16="http://schemas.microsoft.com/office/drawing/2014/main" id="{135AE249-2CD5-C726-ED29-64725FC3DEBF}"/>
                </a:ext>
              </a:extLst>
            </p:cNvPr>
            <p:cNvSpPr txBox="1">
              <a:spLocks/>
            </p:cNvSpPr>
            <p:nvPr/>
          </p:nvSpPr>
          <p:spPr>
            <a:xfrm>
              <a:off x="3108793" y="6068135"/>
              <a:ext cx="5827097" cy="49355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s-MX" sz="2800" b="1" dirty="0">
                  <a:solidFill>
                    <a:schemeClr val="bg1"/>
                  </a:solidFill>
                  <a:effectLst>
                    <a:outerShdw blurRad="50800" dist="38100" dir="2700000" algn="tl" rotWithShape="0">
                      <a:prstClr val="black">
                        <a:alpha val="40000"/>
                      </a:prstClr>
                    </a:outerShdw>
                  </a:effectLst>
                  <a:latin typeface="Segoe UI Semibold" panose="020B0702040204020203" pitchFamily="34" charset="0"/>
                  <a:cs typeface="Segoe UI Semibold" panose="020B0702040204020203" pitchFamily="34" charset="0"/>
                </a:rPr>
                <a:t>Salvación: un don gratuito</a:t>
              </a:r>
              <a:endParaRPr lang="es-EC" sz="2800" b="1" dirty="0">
                <a:solidFill>
                  <a:schemeClr val="bg1"/>
                </a:solidFill>
                <a:effectLst>
                  <a:outerShdw blurRad="50800" dist="38100" dir="2700000" algn="tl" rotWithShape="0">
                    <a:prstClr val="black">
                      <a:alpha val="40000"/>
                    </a:prstClr>
                  </a:outerShdw>
                </a:effectLst>
                <a:latin typeface="Segoe UI Semibold" panose="020B0702040204020203" pitchFamily="34" charset="0"/>
                <a:cs typeface="Segoe UI Semibold" panose="020B0702040204020203" pitchFamily="34" charset="0"/>
              </a:endParaRPr>
            </a:p>
          </p:txBody>
        </p:sp>
        <p:pic>
          <p:nvPicPr>
            <p:cNvPr id="14" name="Imagen 13">
              <a:extLst>
                <a:ext uri="{FF2B5EF4-FFF2-40B4-BE49-F238E27FC236}">
                  <a16:creationId xmlns:a16="http://schemas.microsoft.com/office/drawing/2014/main" id="{FCF970ED-D97E-DE90-84ED-C938D0DA16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56131" y="5894285"/>
              <a:ext cx="2341940" cy="796950"/>
            </a:xfrm>
            <a:prstGeom prst="rect">
              <a:avLst/>
            </a:prstGeom>
          </p:spPr>
        </p:pic>
        <p:sp>
          <p:nvSpPr>
            <p:cNvPr id="15" name="Flecha: pentágono 14">
              <a:extLst>
                <a:ext uri="{FF2B5EF4-FFF2-40B4-BE49-F238E27FC236}">
                  <a16:creationId xmlns:a16="http://schemas.microsoft.com/office/drawing/2014/main" id="{EA06B0AC-64E5-3836-F6F7-42342456EBB0}"/>
                </a:ext>
              </a:extLst>
            </p:cNvPr>
            <p:cNvSpPr/>
            <p:nvPr/>
          </p:nvSpPr>
          <p:spPr>
            <a:xfrm>
              <a:off x="-20260" y="5772308"/>
              <a:ext cx="2951018" cy="1102343"/>
            </a:xfrm>
            <a:prstGeom prst="homePlat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16" name="Subtítulo 2">
              <a:extLst>
                <a:ext uri="{FF2B5EF4-FFF2-40B4-BE49-F238E27FC236}">
                  <a16:creationId xmlns:a16="http://schemas.microsoft.com/office/drawing/2014/main" id="{26E17319-6E46-A8E0-AD17-C19CAC96CC23}"/>
                </a:ext>
              </a:extLst>
            </p:cNvPr>
            <p:cNvSpPr txBox="1">
              <a:spLocks/>
            </p:cNvSpPr>
            <p:nvPr/>
          </p:nvSpPr>
          <p:spPr>
            <a:xfrm>
              <a:off x="93518" y="6087307"/>
              <a:ext cx="2395033" cy="508045"/>
            </a:xfrm>
            <a:prstGeom prst="rect">
              <a:avLst/>
            </a:prstGeom>
          </p:spPr>
          <p:txBody>
            <a:bodyPr vert="horz" lIns="91440" tIns="45720" rIns="91440" bIns="45720" rtlCol="0">
              <a:normAutofit lnSpcReduction="10000"/>
              <a:scene3d>
                <a:camera prst="orthographicFront"/>
                <a:lightRig rig="threePt" dir="t"/>
              </a:scene3d>
              <a:sp3d extrusionH="57150">
                <a:bevelT w="38100" h="38100"/>
              </a:sp3d>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s-MX" sz="3200" dirty="0">
                  <a:solidFill>
                    <a:srgbClr val="0A2560"/>
                  </a:solidFill>
                  <a:latin typeface="Segoe UI Black" panose="020B0A02040204020203" pitchFamily="34" charset="0"/>
                  <a:ea typeface="Segoe UI Black" panose="020B0A02040204020203" pitchFamily="34" charset="0"/>
                </a:rPr>
                <a:t>Miércoles</a:t>
              </a:r>
            </a:p>
          </p:txBody>
        </p:sp>
      </p:grpSp>
      <p:graphicFrame>
        <p:nvGraphicFramePr>
          <p:cNvPr id="6" name="Diagrama 5">
            <a:extLst>
              <a:ext uri="{FF2B5EF4-FFF2-40B4-BE49-F238E27FC236}">
                <a16:creationId xmlns:a16="http://schemas.microsoft.com/office/drawing/2014/main" id="{44FF6AC6-F1FF-EF32-07D5-94F57CB331DF}"/>
              </a:ext>
            </a:extLst>
          </p:cNvPr>
          <p:cNvGraphicFramePr/>
          <p:nvPr>
            <p:extLst>
              <p:ext uri="{D42A27DB-BD31-4B8C-83A1-F6EECF244321}">
                <p14:modId xmlns:p14="http://schemas.microsoft.com/office/powerpoint/2010/main" val="259542164"/>
              </p:ext>
            </p:extLst>
          </p:nvPr>
        </p:nvGraphicFramePr>
        <p:xfrm>
          <a:off x="4973527" y="1275207"/>
          <a:ext cx="6769113" cy="418413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9594356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graphicEl>
                                              <a:dgm id="{8E20B6DB-72C8-471A-B3AD-CEEB43D31875}"/>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graphicEl>
                                              <a:dgm id="{D75A5487-C7E3-4FE1-971D-D3D3D3BFE492}"/>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graphicEl>
                                              <a:dgm id="{82664C96-DFCB-4910-983B-F0A25834C52C}"/>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graphicEl>
                                              <a:dgm id="{D1B4FAF6-A660-46EC-9959-3E14F539CFFA}"/>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6" grpId="0">
        <p:bldSub>
          <a:bldDgm bld="one"/>
        </p:bldSub>
      </p:bldGraphic>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F7C92A-68AD-CE15-48DC-18B4BC78B184}"/>
            </a:ext>
          </a:extLst>
        </p:cNvPr>
        <p:cNvGrpSpPr/>
        <p:nvPr/>
      </p:nvGrpSpPr>
      <p:grpSpPr>
        <a:xfrm>
          <a:off x="0" y="0"/>
          <a:ext cx="0" cy="0"/>
          <a:chOff x="0" y="0"/>
          <a:chExt cx="0" cy="0"/>
        </a:xfrm>
      </p:grpSpPr>
      <p:pic>
        <p:nvPicPr>
          <p:cNvPr id="16" name="Imagen 15">
            <a:extLst>
              <a:ext uri="{FF2B5EF4-FFF2-40B4-BE49-F238E27FC236}">
                <a16:creationId xmlns:a16="http://schemas.microsoft.com/office/drawing/2014/main" id="{4DB07386-B988-EC78-8BCF-974BC2A594B2}"/>
              </a:ext>
            </a:extLst>
          </p:cNvPr>
          <p:cNvPicPr>
            <a:picLocks noChangeAspect="1"/>
          </p:cNvPicPr>
          <p:nvPr/>
        </p:nvPicPr>
        <p:blipFill>
          <a:blip r:embed="rId3">
            <a:extLst>
              <a:ext uri="{28A0092B-C50C-407E-A947-70E740481C1C}">
                <a14:useLocalDpi xmlns:a14="http://schemas.microsoft.com/office/drawing/2010/main" val="0"/>
              </a:ext>
            </a:extLst>
          </a:blip>
          <a:srcRect b="12411"/>
          <a:stretch/>
        </p:blipFill>
        <p:spPr>
          <a:xfrm>
            <a:off x="5963055" y="1543983"/>
            <a:ext cx="6228945" cy="4441275"/>
          </a:xfrm>
          <a:prstGeom prst="rect">
            <a:avLst/>
          </a:prstGeom>
        </p:spPr>
      </p:pic>
      <p:sp>
        <p:nvSpPr>
          <p:cNvPr id="5" name="CuadroTexto 4">
            <a:extLst>
              <a:ext uri="{FF2B5EF4-FFF2-40B4-BE49-F238E27FC236}">
                <a16:creationId xmlns:a16="http://schemas.microsoft.com/office/drawing/2014/main" id="{2FCDCF2F-414F-BC78-C488-A807E06D3702}"/>
              </a:ext>
            </a:extLst>
          </p:cNvPr>
          <p:cNvSpPr txBox="1"/>
          <p:nvPr/>
        </p:nvSpPr>
        <p:spPr>
          <a:xfrm>
            <a:off x="130025" y="28192"/>
            <a:ext cx="11931951" cy="1569660"/>
          </a:xfrm>
          <a:prstGeom prst="rect">
            <a:avLst/>
          </a:prstGeom>
          <a:noFill/>
        </p:spPr>
        <p:txBody>
          <a:bodyPr wrap="square">
            <a:spAutoFit/>
          </a:bodyPr>
          <a:lstStyle/>
          <a:p>
            <a:pPr algn="r">
              <a:tabLst>
                <a:tab pos="1435100" algn="l"/>
                <a:tab pos="3771900" algn="l"/>
              </a:tabLst>
            </a:pPr>
            <a:r>
              <a:rPr lang="es-ES" sz="3200" b="1" dirty="0">
                <a:ln w="0"/>
                <a:latin typeface="Noto Sans ExtBd" panose="020B0902040504020204"/>
                <a:ea typeface="Noto Sans ExtBd" panose="020B0902040504020204" pitchFamily="34"/>
                <a:cs typeface="Noto Sans ExtBd" panose="020B0902040504020204" pitchFamily="34"/>
              </a:rPr>
              <a:t>Aunque el Señor ha hecho provisión para que todos obtengan la salvación, ¿por qué algunos se extravían del camino?</a:t>
            </a:r>
            <a:endParaRPr lang="es-MX" sz="3200" b="1" dirty="0">
              <a:ln w="0"/>
              <a:latin typeface="Noto Sans ExtBd" panose="020B0902040504020204"/>
              <a:ea typeface="Noto Sans ExtBd" panose="020B0902040504020204" pitchFamily="34"/>
              <a:cs typeface="Noto Sans ExtBd" panose="020B0902040504020204" pitchFamily="34"/>
            </a:endParaRPr>
          </a:p>
        </p:txBody>
      </p:sp>
      <p:pic>
        <p:nvPicPr>
          <p:cNvPr id="2" name="Imagen 1">
            <a:extLst>
              <a:ext uri="{FF2B5EF4-FFF2-40B4-BE49-F238E27FC236}">
                <a16:creationId xmlns:a16="http://schemas.microsoft.com/office/drawing/2014/main" id="{AA67C61B-F23C-A364-2CB4-40822A9DD5A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20036" y="5946548"/>
            <a:ext cx="2341940" cy="796950"/>
          </a:xfrm>
          <a:prstGeom prst="rect">
            <a:avLst/>
          </a:prstGeom>
        </p:spPr>
      </p:pic>
      <p:grpSp>
        <p:nvGrpSpPr>
          <p:cNvPr id="6" name="Grupo 5">
            <a:extLst>
              <a:ext uri="{FF2B5EF4-FFF2-40B4-BE49-F238E27FC236}">
                <a16:creationId xmlns:a16="http://schemas.microsoft.com/office/drawing/2014/main" id="{B1C1FD86-480E-CF5A-F7EB-A4927477DEDE}"/>
              </a:ext>
            </a:extLst>
          </p:cNvPr>
          <p:cNvGrpSpPr/>
          <p:nvPr/>
        </p:nvGrpSpPr>
        <p:grpSpPr>
          <a:xfrm>
            <a:off x="-20260" y="5755657"/>
            <a:ext cx="12212260" cy="1118994"/>
            <a:chOff x="-20260" y="5755657"/>
            <a:chExt cx="12212260" cy="1118994"/>
          </a:xfrm>
        </p:grpSpPr>
        <p:sp>
          <p:nvSpPr>
            <p:cNvPr id="7" name="CuadroTexto 6">
              <a:extLst>
                <a:ext uri="{FF2B5EF4-FFF2-40B4-BE49-F238E27FC236}">
                  <a16:creationId xmlns:a16="http://schemas.microsoft.com/office/drawing/2014/main" id="{1BBB07CB-E602-2E6B-0602-CDE8A5A7AF83}"/>
                </a:ext>
              </a:extLst>
            </p:cNvPr>
            <p:cNvSpPr txBox="1"/>
            <p:nvPr/>
          </p:nvSpPr>
          <p:spPr>
            <a:xfrm>
              <a:off x="-20260" y="5755657"/>
              <a:ext cx="12212260" cy="1102343"/>
            </a:xfrm>
            <a:prstGeom prst="rect">
              <a:avLst/>
            </a:prstGeom>
            <a:gradFill flip="none" rotWithShape="1">
              <a:gsLst>
                <a:gs pos="0">
                  <a:srgbClr val="0A2560">
                    <a:shade val="30000"/>
                    <a:satMod val="115000"/>
                  </a:srgbClr>
                </a:gs>
                <a:gs pos="50000">
                  <a:srgbClr val="0A2560">
                    <a:shade val="67500"/>
                    <a:satMod val="115000"/>
                  </a:srgbClr>
                </a:gs>
                <a:gs pos="100000">
                  <a:srgbClr val="0A2560">
                    <a:shade val="100000"/>
                    <a:satMod val="115000"/>
                    <a:alpha val="98000"/>
                  </a:srgbClr>
                </a:gs>
              </a:gsLst>
              <a:path path="circle">
                <a:fillToRect l="100000" b="100000"/>
              </a:path>
              <a:tileRect t="-100000" r="-100000"/>
            </a:gradFill>
            <a:ln w="28575">
              <a:solidFill>
                <a:schemeClr val="bg1"/>
              </a:solidFill>
            </a:ln>
          </p:spPr>
          <p:txBody>
            <a:bodyPr wrap="square" rtlCol="0">
              <a:spAutoFit/>
            </a:bodyPr>
            <a:lstStyle/>
            <a:p>
              <a:endParaRPr lang="es-EC" dirty="0"/>
            </a:p>
          </p:txBody>
        </p:sp>
        <p:sp>
          <p:nvSpPr>
            <p:cNvPr id="8" name="Título 1">
              <a:extLst>
                <a:ext uri="{FF2B5EF4-FFF2-40B4-BE49-F238E27FC236}">
                  <a16:creationId xmlns:a16="http://schemas.microsoft.com/office/drawing/2014/main" id="{5B4E8887-0994-5DD5-C5DF-788670571CD7}"/>
                </a:ext>
              </a:extLst>
            </p:cNvPr>
            <p:cNvSpPr txBox="1">
              <a:spLocks/>
            </p:cNvSpPr>
            <p:nvPr/>
          </p:nvSpPr>
          <p:spPr>
            <a:xfrm>
              <a:off x="3108794" y="6068135"/>
              <a:ext cx="5573388" cy="49355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s-MX" sz="2800" b="1" dirty="0">
                  <a:solidFill>
                    <a:schemeClr val="bg1"/>
                  </a:solidFill>
                  <a:effectLst>
                    <a:outerShdw blurRad="50800" dist="38100" dir="2700000" algn="tl" rotWithShape="0">
                      <a:prstClr val="black">
                        <a:alpha val="40000"/>
                      </a:prstClr>
                    </a:outerShdw>
                  </a:effectLst>
                  <a:latin typeface="Segoe UI Semibold" panose="020B0702040204020203" pitchFamily="34" charset="0"/>
                  <a:cs typeface="Segoe UI Semibold" panose="020B0702040204020203" pitchFamily="34" charset="0"/>
                </a:rPr>
                <a:t>Salvación: un don gratuito</a:t>
              </a:r>
              <a:endParaRPr lang="es-EC" sz="2800" b="1" dirty="0">
                <a:solidFill>
                  <a:schemeClr val="bg1"/>
                </a:solidFill>
                <a:effectLst>
                  <a:outerShdw blurRad="50800" dist="38100" dir="2700000" algn="tl" rotWithShape="0">
                    <a:prstClr val="black">
                      <a:alpha val="40000"/>
                    </a:prstClr>
                  </a:outerShdw>
                </a:effectLst>
                <a:latin typeface="Segoe UI Semibold" panose="020B0702040204020203" pitchFamily="34" charset="0"/>
                <a:cs typeface="Segoe UI Semibold" panose="020B0702040204020203" pitchFamily="34" charset="0"/>
              </a:endParaRPr>
            </a:p>
          </p:txBody>
        </p:sp>
        <p:pic>
          <p:nvPicPr>
            <p:cNvPr id="9" name="Imagen 8">
              <a:extLst>
                <a:ext uri="{FF2B5EF4-FFF2-40B4-BE49-F238E27FC236}">
                  <a16:creationId xmlns:a16="http://schemas.microsoft.com/office/drawing/2014/main" id="{BFAA40A8-BF7F-BF1E-04A0-32BE44CF520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56131" y="5894285"/>
              <a:ext cx="2341940" cy="796950"/>
            </a:xfrm>
            <a:prstGeom prst="rect">
              <a:avLst/>
            </a:prstGeom>
          </p:spPr>
        </p:pic>
        <p:sp>
          <p:nvSpPr>
            <p:cNvPr id="11" name="Flecha: pentágono 10">
              <a:extLst>
                <a:ext uri="{FF2B5EF4-FFF2-40B4-BE49-F238E27FC236}">
                  <a16:creationId xmlns:a16="http://schemas.microsoft.com/office/drawing/2014/main" id="{704BAB93-AFA8-01DC-836E-EA7F9A2D02A2}"/>
                </a:ext>
              </a:extLst>
            </p:cNvPr>
            <p:cNvSpPr/>
            <p:nvPr/>
          </p:nvSpPr>
          <p:spPr>
            <a:xfrm>
              <a:off x="-20260" y="5772308"/>
              <a:ext cx="2951018" cy="1102343"/>
            </a:xfrm>
            <a:prstGeom prst="homePlat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12" name="Subtítulo 2">
              <a:extLst>
                <a:ext uri="{FF2B5EF4-FFF2-40B4-BE49-F238E27FC236}">
                  <a16:creationId xmlns:a16="http://schemas.microsoft.com/office/drawing/2014/main" id="{CE71C787-F819-F6AF-61F0-6C4597E40B7F}"/>
                </a:ext>
              </a:extLst>
            </p:cNvPr>
            <p:cNvSpPr txBox="1">
              <a:spLocks/>
            </p:cNvSpPr>
            <p:nvPr/>
          </p:nvSpPr>
          <p:spPr>
            <a:xfrm>
              <a:off x="93519" y="6087307"/>
              <a:ext cx="2520472" cy="508045"/>
            </a:xfrm>
            <a:prstGeom prst="rect">
              <a:avLst/>
            </a:prstGeom>
          </p:spPr>
          <p:txBody>
            <a:bodyPr vert="horz" lIns="91440" tIns="45720" rIns="91440" bIns="45720" rtlCol="0">
              <a:normAutofit lnSpcReduction="10000"/>
              <a:scene3d>
                <a:camera prst="orthographicFront"/>
                <a:lightRig rig="threePt" dir="t"/>
              </a:scene3d>
              <a:sp3d extrusionH="57150">
                <a:bevelT w="38100" h="38100"/>
              </a:sp3d>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s-MX" sz="3200" dirty="0">
                  <a:solidFill>
                    <a:srgbClr val="0A2560"/>
                  </a:solidFill>
                  <a:latin typeface="Segoe UI Black" panose="020B0A02040204020203" pitchFamily="34" charset="0"/>
                  <a:ea typeface="Segoe UI Black" panose="020B0A02040204020203" pitchFamily="34" charset="0"/>
                </a:rPr>
                <a:t>Miércoles</a:t>
              </a:r>
            </a:p>
          </p:txBody>
        </p:sp>
      </p:grpSp>
      <p:graphicFrame>
        <p:nvGraphicFramePr>
          <p:cNvPr id="10" name="Diagrama 9">
            <a:extLst>
              <a:ext uri="{FF2B5EF4-FFF2-40B4-BE49-F238E27FC236}">
                <a16:creationId xmlns:a16="http://schemas.microsoft.com/office/drawing/2014/main" id="{AD4E399F-F339-0CBE-D98E-8F66519000BB}"/>
              </a:ext>
            </a:extLst>
          </p:cNvPr>
          <p:cNvGraphicFramePr/>
          <p:nvPr>
            <p:extLst>
              <p:ext uri="{D42A27DB-BD31-4B8C-83A1-F6EECF244321}">
                <p14:modId xmlns:p14="http://schemas.microsoft.com/office/powerpoint/2010/main" val="1441093425"/>
              </p:ext>
            </p:extLst>
          </p:nvPr>
        </p:nvGraphicFramePr>
        <p:xfrm>
          <a:off x="146529" y="1109333"/>
          <a:ext cx="5568457" cy="463933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675038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graphicEl>
                                              <a:dgm id="{B5B979D6-9A95-4334-8192-27D4B6821665}"/>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graphicEl>
                                              <a:dgm id="{DE88F729-003C-480C-B2C6-A764B77E9997}"/>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Graphic spid="10" grpId="0">
        <p:bldSub>
          <a:bldDgm bld="one"/>
        </p:bldSub>
      </p:bldGraphic>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E5F06A-D17B-F3CB-AA44-38A9597CE3C3}"/>
            </a:ext>
          </a:extLst>
        </p:cNvPr>
        <p:cNvGrpSpPr/>
        <p:nvPr/>
      </p:nvGrpSpPr>
      <p:grpSpPr>
        <a:xfrm>
          <a:off x="0" y="0"/>
          <a:ext cx="0" cy="0"/>
          <a:chOff x="0" y="0"/>
          <a:chExt cx="0" cy="0"/>
        </a:xfrm>
      </p:grpSpPr>
      <p:pic>
        <p:nvPicPr>
          <p:cNvPr id="15" name="Imagen 14">
            <a:extLst>
              <a:ext uri="{FF2B5EF4-FFF2-40B4-BE49-F238E27FC236}">
                <a16:creationId xmlns:a16="http://schemas.microsoft.com/office/drawing/2014/main" id="{B926E745-96EF-C0C4-37FE-E3392CE671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260" y="0"/>
            <a:ext cx="5912946" cy="6206247"/>
          </a:xfrm>
          <a:prstGeom prst="rect">
            <a:avLst/>
          </a:prstGeom>
        </p:spPr>
      </p:pic>
      <p:sp>
        <p:nvSpPr>
          <p:cNvPr id="5" name="CuadroTexto 4">
            <a:extLst>
              <a:ext uri="{FF2B5EF4-FFF2-40B4-BE49-F238E27FC236}">
                <a16:creationId xmlns:a16="http://schemas.microsoft.com/office/drawing/2014/main" id="{9D44BF05-1B5A-BFC7-DAEA-E6F0F61D4CF9}"/>
              </a:ext>
            </a:extLst>
          </p:cNvPr>
          <p:cNvSpPr txBox="1"/>
          <p:nvPr/>
        </p:nvSpPr>
        <p:spPr>
          <a:xfrm>
            <a:off x="93518" y="185066"/>
            <a:ext cx="3554354" cy="1569660"/>
          </a:xfrm>
          <a:prstGeom prst="rect">
            <a:avLst/>
          </a:prstGeom>
          <a:noFill/>
        </p:spPr>
        <p:txBody>
          <a:bodyPr wrap="square">
            <a:spAutoFit/>
          </a:bodyPr>
          <a:lstStyle/>
          <a:p>
            <a:pPr>
              <a:tabLst>
                <a:tab pos="1435100" algn="l"/>
                <a:tab pos="3771900" algn="l"/>
              </a:tabLst>
            </a:pPr>
            <a:r>
              <a:rPr lang="es-ES" sz="3200" b="1" dirty="0">
                <a:ln w="0"/>
                <a:effectLst>
                  <a:glow rad="101600">
                    <a:schemeClr val="bg1">
                      <a:alpha val="40000"/>
                    </a:schemeClr>
                  </a:glow>
                </a:effectLst>
                <a:latin typeface="Noto Sans ExtBd" panose="020B0902040504020204"/>
                <a:ea typeface="Noto Sans ExtBd" panose="020B0902040504020204" pitchFamily="34"/>
                <a:cs typeface="Noto Sans ExtBd" panose="020B0902040504020204" pitchFamily="34"/>
              </a:rPr>
              <a:t>¿Cómo el apóstol Pablo vivió victorioso?</a:t>
            </a:r>
            <a:endParaRPr lang="es-MX" sz="3200" b="1" dirty="0">
              <a:ln w="0"/>
              <a:effectLst>
                <a:glow rad="101600">
                  <a:schemeClr val="bg1">
                    <a:alpha val="40000"/>
                  </a:schemeClr>
                </a:glow>
              </a:effectLst>
              <a:latin typeface="Noto Sans ExtBd" panose="020B0902040504020204"/>
              <a:ea typeface="Noto Sans ExtBd" panose="020B0902040504020204" pitchFamily="34"/>
              <a:cs typeface="Noto Sans ExtBd" panose="020B0902040504020204" pitchFamily="34"/>
            </a:endParaRPr>
          </a:p>
        </p:txBody>
      </p:sp>
      <p:pic>
        <p:nvPicPr>
          <p:cNvPr id="2" name="Imagen 1">
            <a:extLst>
              <a:ext uri="{FF2B5EF4-FFF2-40B4-BE49-F238E27FC236}">
                <a16:creationId xmlns:a16="http://schemas.microsoft.com/office/drawing/2014/main" id="{9A6219C5-7917-BDE9-2E00-CEAEC7741F0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20036" y="5946548"/>
            <a:ext cx="2341940" cy="796950"/>
          </a:xfrm>
          <a:prstGeom prst="rect">
            <a:avLst/>
          </a:prstGeom>
        </p:spPr>
      </p:pic>
      <p:grpSp>
        <p:nvGrpSpPr>
          <p:cNvPr id="6" name="Grupo 5">
            <a:extLst>
              <a:ext uri="{FF2B5EF4-FFF2-40B4-BE49-F238E27FC236}">
                <a16:creationId xmlns:a16="http://schemas.microsoft.com/office/drawing/2014/main" id="{950E934C-D216-8916-64BF-D7144BA30CB5}"/>
              </a:ext>
            </a:extLst>
          </p:cNvPr>
          <p:cNvGrpSpPr/>
          <p:nvPr/>
        </p:nvGrpSpPr>
        <p:grpSpPr>
          <a:xfrm>
            <a:off x="-20260" y="5755657"/>
            <a:ext cx="12212260" cy="1118994"/>
            <a:chOff x="-20260" y="5755657"/>
            <a:chExt cx="12212260" cy="1118994"/>
          </a:xfrm>
        </p:grpSpPr>
        <p:sp>
          <p:nvSpPr>
            <p:cNvPr id="7" name="CuadroTexto 6">
              <a:extLst>
                <a:ext uri="{FF2B5EF4-FFF2-40B4-BE49-F238E27FC236}">
                  <a16:creationId xmlns:a16="http://schemas.microsoft.com/office/drawing/2014/main" id="{70A970CB-E0EE-5E77-987A-D2A8008ABE88}"/>
                </a:ext>
              </a:extLst>
            </p:cNvPr>
            <p:cNvSpPr txBox="1"/>
            <p:nvPr/>
          </p:nvSpPr>
          <p:spPr>
            <a:xfrm>
              <a:off x="-20260" y="5755657"/>
              <a:ext cx="12212260" cy="1102343"/>
            </a:xfrm>
            <a:prstGeom prst="rect">
              <a:avLst/>
            </a:prstGeom>
            <a:gradFill flip="none" rotWithShape="1">
              <a:gsLst>
                <a:gs pos="0">
                  <a:srgbClr val="0A2560">
                    <a:shade val="30000"/>
                    <a:satMod val="115000"/>
                  </a:srgbClr>
                </a:gs>
                <a:gs pos="50000">
                  <a:srgbClr val="0A2560">
                    <a:shade val="67500"/>
                    <a:satMod val="115000"/>
                  </a:srgbClr>
                </a:gs>
                <a:gs pos="100000">
                  <a:srgbClr val="0A2560">
                    <a:shade val="100000"/>
                    <a:satMod val="115000"/>
                    <a:alpha val="98000"/>
                  </a:srgbClr>
                </a:gs>
              </a:gsLst>
              <a:path path="circle">
                <a:fillToRect l="100000" b="100000"/>
              </a:path>
              <a:tileRect t="-100000" r="-100000"/>
            </a:gradFill>
            <a:ln w="28575">
              <a:solidFill>
                <a:schemeClr val="bg1"/>
              </a:solidFill>
            </a:ln>
          </p:spPr>
          <p:txBody>
            <a:bodyPr wrap="square" rtlCol="0">
              <a:spAutoFit/>
            </a:bodyPr>
            <a:lstStyle/>
            <a:p>
              <a:endParaRPr lang="es-EC" dirty="0"/>
            </a:p>
          </p:txBody>
        </p:sp>
        <p:sp>
          <p:nvSpPr>
            <p:cNvPr id="8" name="Título 1">
              <a:extLst>
                <a:ext uri="{FF2B5EF4-FFF2-40B4-BE49-F238E27FC236}">
                  <a16:creationId xmlns:a16="http://schemas.microsoft.com/office/drawing/2014/main" id="{B40BCF7F-4FB6-DC3D-8C5C-0E110DF3D051}"/>
                </a:ext>
              </a:extLst>
            </p:cNvPr>
            <p:cNvSpPr txBox="1">
              <a:spLocks/>
            </p:cNvSpPr>
            <p:nvPr/>
          </p:nvSpPr>
          <p:spPr>
            <a:xfrm>
              <a:off x="3108794" y="6068135"/>
              <a:ext cx="5573388" cy="49355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s-MX" sz="2800" b="1" dirty="0">
                  <a:solidFill>
                    <a:schemeClr val="bg1"/>
                  </a:solidFill>
                  <a:effectLst>
                    <a:outerShdw blurRad="50800" dist="38100" dir="2700000" algn="tl" rotWithShape="0">
                      <a:prstClr val="black">
                        <a:alpha val="40000"/>
                      </a:prstClr>
                    </a:outerShdw>
                  </a:effectLst>
                  <a:latin typeface="Segoe UI Semibold" panose="020B0702040204020203" pitchFamily="34" charset="0"/>
                  <a:cs typeface="Segoe UI Semibold" panose="020B0702040204020203" pitchFamily="34" charset="0"/>
                </a:rPr>
                <a:t>Viviendo por fe</a:t>
              </a:r>
              <a:endParaRPr lang="es-EC" sz="2800" b="1" dirty="0">
                <a:solidFill>
                  <a:schemeClr val="bg1"/>
                </a:solidFill>
                <a:effectLst>
                  <a:outerShdw blurRad="50800" dist="38100" dir="2700000" algn="tl" rotWithShape="0">
                    <a:prstClr val="black">
                      <a:alpha val="40000"/>
                    </a:prstClr>
                  </a:outerShdw>
                </a:effectLst>
                <a:latin typeface="Segoe UI Semibold" panose="020B0702040204020203" pitchFamily="34" charset="0"/>
                <a:cs typeface="Segoe UI Semibold" panose="020B0702040204020203" pitchFamily="34" charset="0"/>
              </a:endParaRPr>
            </a:p>
          </p:txBody>
        </p:sp>
        <p:pic>
          <p:nvPicPr>
            <p:cNvPr id="9" name="Imagen 8">
              <a:extLst>
                <a:ext uri="{FF2B5EF4-FFF2-40B4-BE49-F238E27FC236}">
                  <a16:creationId xmlns:a16="http://schemas.microsoft.com/office/drawing/2014/main" id="{1D57D069-BA10-C6E6-B4A3-AEE13F958ED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56131" y="5894285"/>
              <a:ext cx="2341940" cy="796950"/>
            </a:xfrm>
            <a:prstGeom prst="rect">
              <a:avLst/>
            </a:prstGeom>
          </p:spPr>
        </p:pic>
        <p:sp>
          <p:nvSpPr>
            <p:cNvPr id="11" name="Flecha: pentágono 10">
              <a:extLst>
                <a:ext uri="{FF2B5EF4-FFF2-40B4-BE49-F238E27FC236}">
                  <a16:creationId xmlns:a16="http://schemas.microsoft.com/office/drawing/2014/main" id="{33BB2358-BBFB-F8C9-D612-9A321EF7EBFB}"/>
                </a:ext>
              </a:extLst>
            </p:cNvPr>
            <p:cNvSpPr/>
            <p:nvPr/>
          </p:nvSpPr>
          <p:spPr>
            <a:xfrm>
              <a:off x="-20260" y="5772308"/>
              <a:ext cx="2951018" cy="1102343"/>
            </a:xfrm>
            <a:prstGeom prst="homePlat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12" name="Subtítulo 2">
              <a:extLst>
                <a:ext uri="{FF2B5EF4-FFF2-40B4-BE49-F238E27FC236}">
                  <a16:creationId xmlns:a16="http://schemas.microsoft.com/office/drawing/2014/main" id="{E9DAEE24-8920-13E4-1416-00A57FD0EA82}"/>
                </a:ext>
              </a:extLst>
            </p:cNvPr>
            <p:cNvSpPr txBox="1">
              <a:spLocks/>
            </p:cNvSpPr>
            <p:nvPr/>
          </p:nvSpPr>
          <p:spPr>
            <a:xfrm>
              <a:off x="93518" y="6087307"/>
              <a:ext cx="2421081" cy="508045"/>
            </a:xfrm>
            <a:prstGeom prst="rect">
              <a:avLst/>
            </a:prstGeom>
          </p:spPr>
          <p:txBody>
            <a:bodyPr vert="horz" lIns="91440" tIns="45720" rIns="91440" bIns="45720" rtlCol="0">
              <a:normAutofit lnSpcReduction="10000"/>
              <a:scene3d>
                <a:camera prst="orthographicFront"/>
                <a:lightRig rig="threePt" dir="t"/>
              </a:scene3d>
              <a:sp3d extrusionH="57150">
                <a:bevelT w="38100" h="38100"/>
              </a:sp3d>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s-MX" sz="3200" dirty="0">
                  <a:solidFill>
                    <a:srgbClr val="0A2560"/>
                  </a:solidFill>
                  <a:latin typeface="Segoe UI Black" panose="020B0A02040204020203" pitchFamily="34" charset="0"/>
                  <a:ea typeface="Segoe UI Black" panose="020B0A02040204020203" pitchFamily="34" charset="0"/>
                </a:rPr>
                <a:t>Jueves</a:t>
              </a:r>
            </a:p>
          </p:txBody>
        </p:sp>
      </p:grpSp>
      <p:graphicFrame>
        <p:nvGraphicFramePr>
          <p:cNvPr id="16" name="Diagrama 15">
            <a:extLst>
              <a:ext uri="{FF2B5EF4-FFF2-40B4-BE49-F238E27FC236}">
                <a16:creationId xmlns:a16="http://schemas.microsoft.com/office/drawing/2014/main" id="{D4EEB340-B56E-DC67-877E-CD453C0D04A9}"/>
              </a:ext>
            </a:extLst>
          </p:cNvPr>
          <p:cNvGraphicFramePr/>
          <p:nvPr>
            <p:extLst>
              <p:ext uri="{D42A27DB-BD31-4B8C-83A1-F6EECF244321}">
                <p14:modId xmlns:p14="http://schemas.microsoft.com/office/powerpoint/2010/main" val="3870836228"/>
              </p:ext>
            </p:extLst>
          </p:nvPr>
        </p:nvGraphicFramePr>
        <p:xfrm>
          <a:off x="6260393" y="320071"/>
          <a:ext cx="5563899" cy="513927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369863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graphicEl>
                                              <a:dgm id="{DC32DEFA-9019-453D-8AA6-6FAEF702C67C}"/>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graphicEl>
                                              <a:dgm id="{242605EA-703D-4B21-8254-662F7C3C69A3}"/>
                                            </p:graphic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6">
                                            <p:graphicEl>
                                              <a:dgm id="{0875F41A-56AD-423C-BAFF-48240EEFDDA1}"/>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Graphic spid="16" grpId="0">
        <p:bldSub>
          <a:bldDgm bld="one"/>
        </p:bldSub>
      </p:bldGraphic>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n 11">
            <a:extLst>
              <a:ext uri="{FF2B5EF4-FFF2-40B4-BE49-F238E27FC236}">
                <a16:creationId xmlns:a16="http://schemas.microsoft.com/office/drawing/2014/main" id="{D653C3B6-9E9C-6B37-C30C-1C73392D92CB}"/>
              </a:ext>
            </a:extLst>
          </p:cNvPr>
          <p:cNvPicPr>
            <a:picLocks noChangeAspect="1"/>
          </p:cNvPicPr>
          <p:nvPr/>
        </p:nvPicPr>
        <p:blipFill>
          <a:blip r:embed="rId3"/>
          <a:stretch>
            <a:fillRect/>
          </a:stretch>
        </p:blipFill>
        <p:spPr>
          <a:xfrm>
            <a:off x="6336205" y="-1"/>
            <a:ext cx="5855795" cy="5855795"/>
          </a:xfrm>
          <a:prstGeom prst="rect">
            <a:avLst/>
          </a:prstGeom>
        </p:spPr>
      </p:pic>
      <p:pic>
        <p:nvPicPr>
          <p:cNvPr id="4" name="Imagen 3">
            <a:extLst>
              <a:ext uri="{FF2B5EF4-FFF2-40B4-BE49-F238E27FC236}">
                <a16:creationId xmlns:a16="http://schemas.microsoft.com/office/drawing/2014/main" id="{03F77AFD-C31C-0885-8834-8CE3F386599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20036" y="5946548"/>
            <a:ext cx="2341940" cy="796950"/>
          </a:xfrm>
          <a:prstGeom prst="rect">
            <a:avLst/>
          </a:prstGeom>
        </p:spPr>
      </p:pic>
      <p:sp>
        <p:nvSpPr>
          <p:cNvPr id="10" name="CuadroTexto 9">
            <a:extLst>
              <a:ext uri="{FF2B5EF4-FFF2-40B4-BE49-F238E27FC236}">
                <a16:creationId xmlns:a16="http://schemas.microsoft.com/office/drawing/2014/main" id="{B4EF2989-0A9A-281E-0523-3F43A5039A60}"/>
              </a:ext>
            </a:extLst>
          </p:cNvPr>
          <p:cNvSpPr txBox="1"/>
          <p:nvPr/>
        </p:nvSpPr>
        <p:spPr>
          <a:xfrm>
            <a:off x="28921" y="67671"/>
            <a:ext cx="6307284" cy="1077218"/>
          </a:xfrm>
          <a:prstGeom prst="rect">
            <a:avLst/>
          </a:prstGeom>
          <a:noFill/>
        </p:spPr>
        <p:txBody>
          <a:bodyPr wrap="square">
            <a:spAutoFit/>
          </a:bodyPr>
          <a:lstStyle/>
          <a:p>
            <a:pPr>
              <a:tabLst>
                <a:tab pos="1435100" algn="l"/>
                <a:tab pos="3771900" algn="l"/>
              </a:tabLst>
            </a:pPr>
            <a:r>
              <a:rPr lang="es-ES" sz="3200" dirty="0">
                <a:latin typeface="Noto Sans ExtBd" panose="020B0902040504020204" pitchFamily="34"/>
                <a:ea typeface="Noto Sans ExtBd" panose="020B0902040504020204" pitchFamily="34"/>
                <a:cs typeface="Noto Sans ExtBd" panose="020B0902040504020204" pitchFamily="34"/>
              </a:rPr>
              <a:t>¿Qué gozo expresó el salmista en su propia vida?</a:t>
            </a:r>
            <a:endParaRPr lang="es-EC" sz="3200" dirty="0">
              <a:ln w="0"/>
              <a:effectLst/>
              <a:latin typeface="Noto Sans ExtBd" panose="020B0902040504020204" pitchFamily="34"/>
              <a:ea typeface="Noto Sans ExtBd" panose="020B0902040504020204" pitchFamily="34"/>
              <a:cs typeface="Noto Sans ExtBd" panose="020B0902040504020204" pitchFamily="34"/>
            </a:endParaRPr>
          </a:p>
        </p:txBody>
      </p:sp>
      <p:grpSp>
        <p:nvGrpSpPr>
          <p:cNvPr id="2" name="Grupo 1">
            <a:extLst>
              <a:ext uri="{FF2B5EF4-FFF2-40B4-BE49-F238E27FC236}">
                <a16:creationId xmlns:a16="http://schemas.microsoft.com/office/drawing/2014/main" id="{D843FE2C-E3BE-C134-DD4A-C410C7FF31C4}"/>
              </a:ext>
            </a:extLst>
          </p:cNvPr>
          <p:cNvGrpSpPr/>
          <p:nvPr/>
        </p:nvGrpSpPr>
        <p:grpSpPr>
          <a:xfrm>
            <a:off x="-20260" y="5755657"/>
            <a:ext cx="12212260" cy="1118994"/>
            <a:chOff x="-20260" y="5755657"/>
            <a:chExt cx="12212260" cy="1118994"/>
          </a:xfrm>
        </p:grpSpPr>
        <p:sp>
          <p:nvSpPr>
            <p:cNvPr id="5" name="CuadroTexto 4">
              <a:extLst>
                <a:ext uri="{FF2B5EF4-FFF2-40B4-BE49-F238E27FC236}">
                  <a16:creationId xmlns:a16="http://schemas.microsoft.com/office/drawing/2014/main" id="{8446C362-5C7E-5753-8BAC-6AE6B39A7F6E}"/>
                </a:ext>
              </a:extLst>
            </p:cNvPr>
            <p:cNvSpPr txBox="1"/>
            <p:nvPr/>
          </p:nvSpPr>
          <p:spPr>
            <a:xfrm>
              <a:off x="-20260" y="5755657"/>
              <a:ext cx="12212260" cy="1102343"/>
            </a:xfrm>
            <a:prstGeom prst="rect">
              <a:avLst/>
            </a:prstGeom>
            <a:gradFill flip="none" rotWithShape="1">
              <a:gsLst>
                <a:gs pos="0">
                  <a:srgbClr val="0A2560">
                    <a:shade val="30000"/>
                    <a:satMod val="115000"/>
                  </a:srgbClr>
                </a:gs>
                <a:gs pos="50000">
                  <a:srgbClr val="0A2560">
                    <a:shade val="67500"/>
                    <a:satMod val="115000"/>
                  </a:srgbClr>
                </a:gs>
                <a:gs pos="100000">
                  <a:srgbClr val="0A2560">
                    <a:shade val="100000"/>
                    <a:satMod val="115000"/>
                    <a:alpha val="98000"/>
                  </a:srgbClr>
                </a:gs>
              </a:gsLst>
              <a:path path="circle">
                <a:fillToRect l="100000" b="100000"/>
              </a:path>
              <a:tileRect t="-100000" r="-100000"/>
            </a:gradFill>
            <a:ln w="28575">
              <a:solidFill>
                <a:schemeClr val="bg1"/>
              </a:solidFill>
            </a:ln>
          </p:spPr>
          <p:txBody>
            <a:bodyPr wrap="square" rtlCol="0">
              <a:spAutoFit/>
            </a:bodyPr>
            <a:lstStyle/>
            <a:p>
              <a:endParaRPr lang="es-EC" dirty="0"/>
            </a:p>
          </p:txBody>
        </p:sp>
        <p:sp>
          <p:nvSpPr>
            <p:cNvPr id="6" name="Título 1">
              <a:extLst>
                <a:ext uri="{FF2B5EF4-FFF2-40B4-BE49-F238E27FC236}">
                  <a16:creationId xmlns:a16="http://schemas.microsoft.com/office/drawing/2014/main" id="{C945902F-8E2A-E1ED-C879-F5DFA92771A0}"/>
                </a:ext>
              </a:extLst>
            </p:cNvPr>
            <p:cNvSpPr txBox="1">
              <a:spLocks/>
            </p:cNvSpPr>
            <p:nvPr/>
          </p:nvSpPr>
          <p:spPr>
            <a:xfrm>
              <a:off x="3108794" y="6068135"/>
              <a:ext cx="5663192" cy="49355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s-MX" sz="2800" b="1" dirty="0">
                  <a:solidFill>
                    <a:schemeClr val="bg1"/>
                  </a:solidFill>
                  <a:effectLst>
                    <a:outerShdw blurRad="50800" dist="38100" dir="2700000" algn="tl" rotWithShape="0">
                      <a:prstClr val="black">
                        <a:alpha val="40000"/>
                      </a:prstClr>
                    </a:outerShdw>
                  </a:effectLst>
                  <a:latin typeface="Segoe UI Semibold" panose="020B0702040204020203" pitchFamily="34" charset="0"/>
                  <a:cs typeface="Segoe UI Semibold" panose="020B0702040204020203" pitchFamily="34" charset="0"/>
                </a:rPr>
                <a:t>Viviendo por fe</a:t>
              </a:r>
              <a:endParaRPr lang="es-EC" sz="2800" b="1" dirty="0">
                <a:solidFill>
                  <a:schemeClr val="bg1"/>
                </a:solidFill>
                <a:effectLst>
                  <a:outerShdw blurRad="50800" dist="38100" dir="2700000" algn="tl" rotWithShape="0">
                    <a:prstClr val="black">
                      <a:alpha val="40000"/>
                    </a:prstClr>
                  </a:outerShdw>
                </a:effectLst>
                <a:latin typeface="Segoe UI Semibold" panose="020B0702040204020203" pitchFamily="34" charset="0"/>
                <a:cs typeface="Segoe UI Semibold" panose="020B0702040204020203" pitchFamily="34" charset="0"/>
              </a:endParaRPr>
            </a:p>
          </p:txBody>
        </p:sp>
        <p:pic>
          <p:nvPicPr>
            <p:cNvPr id="7" name="Imagen 6">
              <a:extLst>
                <a:ext uri="{FF2B5EF4-FFF2-40B4-BE49-F238E27FC236}">
                  <a16:creationId xmlns:a16="http://schemas.microsoft.com/office/drawing/2014/main" id="{887822E2-D496-09A8-0ADF-B890386D5E6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56131" y="5894285"/>
              <a:ext cx="2341940" cy="796950"/>
            </a:xfrm>
            <a:prstGeom prst="rect">
              <a:avLst/>
            </a:prstGeom>
          </p:spPr>
        </p:pic>
        <p:sp>
          <p:nvSpPr>
            <p:cNvPr id="14" name="Flecha: pentágono 13">
              <a:extLst>
                <a:ext uri="{FF2B5EF4-FFF2-40B4-BE49-F238E27FC236}">
                  <a16:creationId xmlns:a16="http://schemas.microsoft.com/office/drawing/2014/main" id="{36A1AD79-E437-99BF-1A7B-F15C5E972B8C}"/>
                </a:ext>
              </a:extLst>
            </p:cNvPr>
            <p:cNvSpPr/>
            <p:nvPr/>
          </p:nvSpPr>
          <p:spPr>
            <a:xfrm>
              <a:off x="-20260" y="5772308"/>
              <a:ext cx="2951018" cy="1102343"/>
            </a:xfrm>
            <a:prstGeom prst="homePlat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15" name="Subtítulo 2">
              <a:extLst>
                <a:ext uri="{FF2B5EF4-FFF2-40B4-BE49-F238E27FC236}">
                  <a16:creationId xmlns:a16="http://schemas.microsoft.com/office/drawing/2014/main" id="{DE6369E5-90F7-6312-024F-5E59EEE2F6DA}"/>
                </a:ext>
              </a:extLst>
            </p:cNvPr>
            <p:cNvSpPr txBox="1">
              <a:spLocks/>
            </p:cNvSpPr>
            <p:nvPr/>
          </p:nvSpPr>
          <p:spPr>
            <a:xfrm>
              <a:off x="93519" y="6087307"/>
              <a:ext cx="2231130" cy="508045"/>
            </a:xfrm>
            <a:prstGeom prst="rect">
              <a:avLst/>
            </a:prstGeom>
          </p:spPr>
          <p:txBody>
            <a:bodyPr vert="horz" lIns="91440" tIns="45720" rIns="91440" bIns="45720" rtlCol="0">
              <a:normAutofit lnSpcReduction="10000"/>
              <a:scene3d>
                <a:camera prst="orthographicFront"/>
                <a:lightRig rig="threePt" dir="t"/>
              </a:scene3d>
              <a:sp3d extrusionH="57150">
                <a:bevelT w="38100" h="38100"/>
              </a:sp3d>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s-MX" sz="3200" dirty="0">
                  <a:solidFill>
                    <a:srgbClr val="0A2560"/>
                  </a:solidFill>
                  <a:latin typeface="Segoe UI Black" panose="020B0A02040204020203" pitchFamily="34" charset="0"/>
                  <a:ea typeface="Segoe UI Black" panose="020B0A02040204020203" pitchFamily="34" charset="0"/>
                </a:rPr>
                <a:t>Jueves</a:t>
              </a:r>
            </a:p>
          </p:txBody>
        </p:sp>
      </p:grpSp>
      <p:graphicFrame>
        <p:nvGraphicFramePr>
          <p:cNvPr id="13" name="Diagrama 12">
            <a:extLst>
              <a:ext uri="{FF2B5EF4-FFF2-40B4-BE49-F238E27FC236}">
                <a16:creationId xmlns:a16="http://schemas.microsoft.com/office/drawing/2014/main" id="{5B54CF47-455A-B625-11F3-FC1D8C28818D}"/>
              </a:ext>
            </a:extLst>
          </p:cNvPr>
          <p:cNvGraphicFramePr/>
          <p:nvPr>
            <p:extLst>
              <p:ext uri="{D42A27DB-BD31-4B8C-83A1-F6EECF244321}">
                <p14:modId xmlns:p14="http://schemas.microsoft.com/office/powerpoint/2010/main" val="3591436447"/>
              </p:ext>
            </p:extLst>
          </p:nvPr>
        </p:nvGraphicFramePr>
        <p:xfrm>
          <a:off x="113230" y="1288776"/>
          <a:ext cx="6093271" cy="428044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6" name="Bocadillo: rectángulo 15">
            <a:extLst>
              <a:ext uri="{FF2B5EF4-FFF2-40B4-BE49-F238E27FC236}">
                <a16:creationId xmlns:a16="http://schemas.microsoft.com/office/drawing/2014/main" id="{1B7A43A8-AD26-564A-5312-42717CC86F9E}"/>
              </a:ext>
            </a:extLst>
          </p:cNvPr>
          <p:cNvSpPr/>
          <p:nvPr/>
        </p:nvSpPr>
        <p:spPr>
          <a:xfrm>
            <a:off x="9085634" y="114502"/>
            <a:ext cx="2976342" cy="768742"/>
          </a:xfrm>
          <a:prstGeom prst="wedgeRectCallout">
            <a:avLst>
              <a:gd name="adj1" fmla="val -56125"/>
              <a:gd name="adj2" fmla="val 84012"/>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1600" dirty="0">
                <a:solidFill>
                  <a:schemeClr val="tx1"/>
                </a:solidFill>
                <a:latin typeface="Bw Modelica" panose="00000600000000000000" pitchFamily="50" charset="0"/>
              </a:rPr>
              <a:t>¡Oh, cuánto amo yo tu ley!</a:t>
            </a:r>
          </a:p>
          <a:p>
            <a:pPr algn="ctr"/>
            <a:r>
              <a:rPr lang="es-ES" sz="1600" dirty="0">
                <a:solidFill>
                  <a:schemeClr val="tx1"/>
                </a:solidFill>
                <a:latin typeface="Bw Modelica" panose="00000600000000000000" pitchFamily="50" charset="0"/>
              </a:rPr>
              <a:t>Todo el día es ella mi meditación.</a:t>
            </a:r>
            <a:endParaRPr lang="es-EC" sz="1600" dirty="0">
              <a:solidFill>
                <a:schemeClr val="tx1"/>
              </a:solidFill>
              <a:latin typeface="Bw Modelica" panose="00000600000000000000" pitchFamily="50" charset="0"/>
            </a:endParaRPr>
          </a:p>
        </p:txBody>
      </p:sp>
    </p:spTree>
    <p:extLst>
      <p:ext uri="{BB962C8B-B14F-4D97-AF65-F5344CB8AC3E}">
        <p14:creationId xmlns:p14="http://schemas.microsoft.com/office/powerpoint/2010/main" val="1344701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graphicEl>
                                              <a:dgm id="{680B4DF0-7777-449B-8BC5-128CB95E23DF}"/>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graphicEl>
                                              <a:dgm id="{A56FA087-F3E2-4A96-8037-C4ACABD84949}"/>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graphicEl>
                                              <a:dgm id="{EEABFEA6-5D8E-4B4B-B2C9-30FF763E556A}"/>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Graphic spid="13" grpId="0">
        <p:bldSub>
          <a:bldDgm bld="one"/>
        </p:bldSub>
      </p:bldGraphic>
      <p:bldP spid="1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ángulo: esquinas superiores redondeadas 25"/>
          <p:cNvSpPr/>
          <p:nvPr/>
        </p:nvSpPr>
        <p:spPr>
          <a:xfrm>
            <a:off x="9798624" y="380972"/>
            <a:ext cx="2334324" cy="5345450"/>
          </a:xfrm>
          <a:prstGeom prst="round2SameRect">
            <a:avLst/>
          </a:prstGeom>
          <a:solidFill>
            <a:srgbClr val="D8DEC4">
              <a:alpha val="50000"/>
            </a:srgbClr>
          </a:solidFill>
          <a:ln>
            <a:solidFill>
              <a:schemeClr val="accent3">
                <a:lumMod val="60000"/>
                <a:lumOff val="40000"/>
              </a:schemeClr>
            </a:solidFill>
          </a:ln>
        </p:spPr>
        <p:style>
          <a:lnRef idx="0">
            <a:scrgbClr r="0" g="0" b="0"/>
          </a:lnRef>
          <a:fillRef idx="0">
            <a:scrgbClr r="0" g="0" b="0"/>
          </a:fillRef>
          <a:effectRef idx="0">
            <a:scrgbClr r="0" g="0" b="0"/>
          </a:effectRef>
          <a:fontRef idx="minor">
            <a:schemeClr val="lt1"/>
          </a:fontRef>
        </p:style>
        <p:txBody>
          <a:bodyPr rtlCol="0" anchor="t" anchorCtr="0"/>
          <a:lstStyle/>
          <a:p>
            <a:pPr algn="ctr"/>
            <a:r>
              <a:rPr lang="es-ES" sz="2000" dirty="0">
                <a:solidFill>
                  <a:schemeClr val="tx1"/>
                </a:solidFill>
                <a:latin typeface="Eras Demi ITC" panose="020B0805030504020804" pitchFamily="34" charset="0"/>
              </a:rPr>
              <a:t>La verdadera fe no consiste solo en creer, sino en entregar el corazón a Cristo permitiendo que el transforme nuestro carácter; una fe que obra por amor, purifica el alma y produce una vida de obediencia.</a:t>
            </a:r>
          </a:p>
        </p:txBody>
      </p:sp>
      <p:sp>
        <p:nvSpPr>
          <p:cNvPr id="22" name="Rectángulo: esquinas superiores redondeadas 21"/>
          <p:cNvSpPr/>
          <p:nvPr/>
        </p:nvSpPr>
        <p:spPr>
          <a:xfrm>
            <a:off x="37410" y="381783"/>
            <a:ext cx="2414922" cy="5344639"/>
          </a:xfrm>
          <a:prstGeom prst="round2SameRect">
            <a:avLst/>
          </a:prstGeom>
          <a:solidFill>
            <a:srgbClr val="D8DEC4">
              <a:alpha val="49804"/>
            </a:srgbClr>
          </a:solidFill>
          <a:ln>
            <a:solidFill>
              <a:schemeClr val="accent3">
                <a:lumMod val="60000"/>
                <a:lumOff val="40000"/>
              </a:schemeClr>
            </a:solidFill>
          </a:ln>
        </p:spPr>
        <p:style>
          <a:lnRef idx="0">
            <a:scrgbClr r="0" g="0" b="0"/>
          </a:lnRef>
          <a:fillRef idx="0">
            <a:scrgbClr r="0" g="0" b="0"/>
          </a:fillRef>
          <a:effectRef idx="0">
            <a:scrgbClr r="0" g="0" b="0"/>
          </a:effectRef>
          <a:fontRef idx="minor">
            <a:schemeClr val="lt1"/>
          </a:fontRef>
        </p:style>
        <p:txBody>
          <a:bodyPr rtlCol="0" anchor="t" anchorCtr="0"/>
          <a:lstStyle/>
          <a:p>
            <a:pPr algn="ctr"/>
            <a:r>
              <a:rPr lang="es-ES" sz="2000" dirty="0">
                <a:solidFill>
                  <a:schemeClr val="tx1"/>
                </a:solidFill>
                <a:latin typeface="Eras Demi ITC" panose="020B0805030504020804" pitchFamily="34" charset="0"/>
              </a:rPr>
              <a:t>Así como el viento no puede verse, pero sí percibirse por sus efectos, la obra del Espíritu se manifiesta en la vida del creyente mediante cambios visibles, transformando su carácter y convirtiéndolo en una nueva criatura en Cristo.</a:t>
            </a:r>
          </a:p>
        </p:txBody>
      </p:sp>
      <p:pic>
        <p:nvPicPr>
          <p:cNvPr id="8" name="Imagen 7">
            <a:extLst>
              <a:ext uri="{FF2B5EF4-FFF2-40B4-BE49-F238E27FC236}">
                <a16:creationId xmlns:a16="http://schemas.microsoft.com/office/drawing/2014/main" id="{C163A991-6D6E-408B-A9AE-030EB9CC6C4D}"/>
              </a:ext>
            </a:extLst>
          </p:cNvPr>
          <p:cNvPicPr>
            <a:picLocks noChangeAspect="1"/>
          </p:cNvPicPr>
          <p:nvPr/>
        </p:nvPicPr>
        <p:blipFill rotWithShape="1">
          <a:blip r:embed="rId3"/>
          <a:srcRect l="-8239" t="24530" r="8151" b="15233"/>
          <a:stretch/>
        </p:blipFill>
        <p:spPr>
          <a:xfrm>
            <a:off x="57672" y="-485"/>
            <a:ext cx="396628" cy="609600"/>
          </a:xfrm>
          <a:prstGeom prst="rect">
            <a:avLst/>
          </a:prstGeom>
        </p:spPr>
      </p:pic>
      <p:pic>
        <p:nvPicPr>
          <p:cNvPr id="11" name="Imagen 10">
            <a:extLst>
              <a:ext uri="{FF2B5EF4-FFF2-40B4-BE49-F238E27FC236}">
                <a16:creationId xmlns:a16="http://schemas.microsoft.com/office/drawing/2014/main" id="{CEB28050-36EC-44F3-A4D1-0E627033228F}"/>
              </a:ext>
            </a:extLst>
          </p:cNvPr>
          <p:cNvPicPr>
            <a:picLocks noChangeAspect="1"/>
          </p:cNvPicPr>
          <p:nvPr/>
        </p:nvPicPr>
        <p:blipFill rotWithShape="1">
          <a:blip r:embed="rId4"/>
          <a:srcRect t="22283" r="3992" b="11085"/>
          <a:stretch/>
        </p:blipFill>
        <p:spPr>
          <a:xfrm>
            <a:off x="9632584" y="-37104"/>
            <a:ext cx="550196" cy="674323"/>
          </a:xfrm>
          <a:prstGeom prst="rect">
            <a:avLst/>
          </a:prstGeom>
        </p:spPr>
      </p:pic>
      <p:sp>
        <p:nvSpPr>
          <p:cNvPr id="20" name="Rectángulo: esquinas superiores redondeadas 19">
            <a:extLst>
              <a:ext uri="{FF2B5EF4-FFF2-40B4-BE49-F238E27FC236}">
                <a16:creationId xmlns:a16="http://schemas.microsoft.com/office/drawing/2014/main" id="{A6EE38D9-0B38-43AB-A969-BB8536421FBA}"/>
              </a:ext>
            </a:extLst>
          </p:cNvPr>
          <p:cNvSpPr/>
          <p:nvPr/>
        </p:nvSpPr>
        <p:spPr>
          <a:xfrm>
            <a:off x="2502043" y="381783"/>
            <a:ext cx="2414921" cy="5344639"/>
          </a:xfrm>
          <a:prstGeom prst="round2SameRect">
            <a:avLst/>
          </a:prstGeom>
          <a:solidFill>
            <a:srgbClr val="D8DEC4">
              <a:alpha val="49804"/>
            </a:srgbClr>
          </a:solidFill>
          <a:ln>
            <a:solidFill>
              <a:schemeClr val="accent3">
                <a:lumMod val="60000"/>
                <a:lumOff val="40000"/>
              </a:schemeClr>
            </a:solidFill>
          </a:ln>
        </p:spPr>
        <p:style>
          <a:lnRef idx="0">
            <a:scrgbClr r="0" g="0" b="0"/>
          </a:lnRef>
          <a:fillRef idx="0">
            <a:scrgbClr r="0" g="0" b="0"/>
          </a:fillRef>
          <a:effectRef idx="0">
            <a:scrgbClr r="0" g="0" b="0"/>
          </a:effectRef>
          <a:fontRef idx="minor">
            <a:schemeClr val="lt1"/>
          </a:fontRef>
        </p:style>
        <p:txBody>
          <a:bodyPr rtlCol="0" anchor="t" anchorCtr="0"/>
          <a:lstStyle/>
          <a:p>
            <a:pPr algn="ctr"/>
            <a:r>
              <a:rPr lang="es-ES" sz="2000" dirty="0">
                <a:solidFill>
                  <a:schemeClr val="tx1"/>
                </a:solidFill>
                <a:latin typeface="Eras Demi ITC" panose="020B0805030504020804" pitchFamily="34" charset="0"/>
              </a:rPr>
              <a:t>El arrepentimiento genuino se demuestra mediante una reforma de la vida; cuando Cristo reina en el corazón, su amor se convierte en el motivo de las acciones y su carácter se refleja en la vida del creyente.</a:t>
            </a:r>
          </a:p>
        </p:txBody>
      </p:sp>
      <p:pic>
        <p:nvPicPr>
          <p:cNvPr id="7" name="Imagen 6">
            <a:extLst>
              <a:ext uri="{FF2B5EF4-FFF2-40B4-BE49-F238E27FC236}">
                <a16:creationId xmlns:a16="http://schemas.microsoft.com/office/drawing/2014/main" id="{7C4017FD-D3A6-44A1-95DF-EEBF18D05CDA}"/>
              </a:ext>
            </a:extLst>
          </p:cNvPr>
          <p:cNvPicPr>
            <a:picLocks noChangeAspect="1"/>
          </p:cNvPicPr>
          <p:nvPr/>
        </p:nvPicPr>
        <p:blipFill rotWithShape="1">
          <a:blip r:embed="rId5"/>
          <a:srcRect t="28617" r="29360" b="12577"/>
          <a:stretch/>
        </p:blipFill>
        <p:spPr>
          <a:xfrm>
            <a:off x="2393376" y="6224"/>
            <a:ext cx="521095" cy="598715"/>
          </a:xfrm>
          <a:prstGeom prst="rect">
            <a:avLst/>
          </a:prstGeom>
        </p:spPr>
      </p:pic>
      <p:sp>
        <p:nvSpPr>
          <p:cNvPr id="24" name="Rectángulo: esquinas superiores redondeadas 23"/>
          <p:cNvSpPr/>
          <p:nvPr/>
        </p:nvSpPr>
        <p:spPr>
          <a:xfrm>
            <a:off x="4957985" y="381783"/>
            <a:ext cx="2296895" cy="5344639"/>
          </a:xfrm>
          <a:prstGeom prst="round2SameRect">
            <a:avLst/>
          </a:prstGeom>
          <a:solidFill>
            <a:srgbClr val="D8DEC4">
              <a:alpha val="50000"/>
            </a:srgbClr>
          </a:solidFill>
          <a:ln>
            <a:solidFill>
              <a:schemeClr val="accent3">
                <a:lumMod val="60000"/>
                <a:lumOff val="40000"/>
              </a:schemeClr>
            </a:solidFill>
          </a:ln>
        </p:spPr>
        <p:style>
          <a:lnRef idx="0">
            <a:scrgbClr r="0" g="0" b="0"/>
          </a:lnRef>
          <a:fillRef idx="0">
            <a:scrgbClr r="0" g="0" b="0"/>
          </a:fillRef>
          <a:effectRef idx="0">
            <a:scrgbClr r="0" g="0" b="0"/>
          </a:effectRef>
          <a:fontRef idx="minor">
            <a:schemeClr val="lt1"/>
          </a:fontRef>
        </p:style>
        <p:txBody>
          <a:bodyPr rtlCol="0" anchor="t" anchorCtr="0"/>
          <a:lstStyle/>
          <a:p>
            <a:pPr algn="ctr"/>
            <a:r>
              <a:rPr lang="es-ES" sz="2000" dirty="0">
                <a:solidFill>
                  <a:schemeClr val="tx1"/>
                </a:solidFill>
                <a:latin typeface="Eras Demi ITC" panose="020B0805030504020804" pitchFamily="34" charset="0"/>
              </a:rPr>
              <a:t>Los dos errores peligrosos de los cuales debemos guardarnos, son confiar en nuestras propias obras para alcanzar la justicia y, en el extremo opuesto, creer que la fe en Cristo nos exime de obedecer la ley de Dios.</a:t>
            </a:r>
          </a:p>
        </p:txBody>
      </p:sp>
      <p:pic>
        <p:nvPicPr>
          <p:cNvPr id="9" name="Imagen 8">
            <a:extLst>
              <a:ext uri="{FF2B5EF4-FFF2-40B4-BE49-F238E27FC236}">
                <a16:creationId xmlns:a16="http://schemas.microsoft.com/office/drawing/2014/main" id="{20CCDE86-9C52-431D-857B-13A37D22E98F}"/>
              </a:ext>
            </a:extLst>
          </p:cNvPr>
          <p:cNvPicPr>
            <a:picLocks noChangeAspect="1"/>
          </p:cNvPicPr>
          <p:nvPr/>
        </p:nvPicPr>
        <p:blipFill rotWithShape="1">
          <a:blip r:embed="rId6"/>
          <a:srcRect t="26439" r="396" b="13325"/>
          <a:stretch/>
        </p:blipFill>
        <p:spPr>
          <a:xfrm>
            <a:off x="4799276" y="-486"/>
            <a:ext cx="570800" cy="609601"/>
          </a:xfrm>
          <a:prstGeom prst="rect">
            <a:avLst/>
          </a:prstGeom>
        </p:spPr>
      </p:pic>
      <p:sp>
        <p:nvSpPr>
          <p:cNvPr id="25" name="Rectángulo: esquinas superiores redondeadas 24"/>
          <p:cNvSpPr/>
          <p:nvPr/>
        </p:nvSpPr>
        <p:spPr>
          <a:xfrm>
            <a:off x="7304594" y="381783"/>
            <a:ext cx="2453008" cy="5345449"/>
          </a:xfrm>
          <a:prstGeom prst="round2SameRect">
            <a:avLst/>
          </a:prstGeom>
          <a:solidFill>
            <a:srgbClr val="D8DEC4">
              <a:alpha val="50000"/>
            </a:srgbClr>
          </a:solidFill>
          <a:ln>
            <a:solidFill>
              <a:schemeClr val="accent3">
                <a:lumMod val="60000"/>
                <a:lumOff val="40000"/>
              </a:schemeClr>
            </a:solidFill>
          </a:ln>
        </p:spPr>
        <p:style>
          <a:lnRef idx="0">
            <a:scrgbClr r="0" g="0" b="0"/>
          </a:lnRef>
          <a:fillRef idx="0">
            <a:scrgbClr r="0" g="0" b="0"/>
          </a:fillRef>
          <a:effectRef idx="0">
            <a:scrgbClr r="0" g="0" b="0"/>
          </a:effectRef>
          <a:fontRef idx="minor">
            <a:schemeClr val="lt1"/>
          </a:fontRef>
        </p:style>
        <p:txBody>
          <a:bodyPr rtlCol="0" anchor="t" anchorCtr="0"/>
          <a:lstStyle/>
          <a:p>
            <a:pPr algn="ctr"/>
            <a:r>
              <a:rPr lang="es-ES" sz="2000" dirty="0">
                <a:solidFill>
                  <a:schemeClr val="tx1"/>
                </a:solidFill>
                <a:latin typeface="Eras Demi ITC" panose="020B0805030504020804" pitchFamily="34" charset="0"/>
              </a:rPr>
              <a:t>La salvación es un don gratuito de Dios recibido por la fe en Jesucristo, al aceptar a Cristo como Salvador y mantener una comunión continua con Él, su Espíritu transforma nuestro corazón y produce en nosotros obras de justicia y obediencia.</a:t>
            </a:r>
          </a:p>
        </p:txBody>
      </p:sp>
      <p:pic>
        <p:nvPicPr>
          <p:cNvPr id="10" name="Imagen 9">
            <a:extLst>
              <a:ext uri="{FF2B5EF4-FFF2-40B4-BE49-F238E27FC236}">
                <a16:creationId xmlns:a16="http://schemas.microsoft.com/office/drawing/2014/main" id="{2E452A1F-0CC6-4530-B84E-18AA030ECD8D}"/>
              </a:ext>
            </a:extLst>
          </p:cNvPr>
          <p:cNvPicPr>
            <a:picLocks noChangeAspect="1"/>
          </p:cNvPicPr>
          <p:nvPr/>
        </p:nvPicPr>
        <p:blipFill rotWithShape="1">
          <a:blip r:embed="rId7"/>
          <a:srcRect t="24349" r="396" b="15415"/>
          <a:stretch/>
        </p:blipFill>
        <p:spPr>
          <a:xfrm>
            <a:off x="7215930" y="-486"/>
            <a:ext cx="570800" cy="609601"/>
          </a:xfrm>
          <a:prstGeom prst="rect">
            <a:avLst/>
          </a:prstGeom>
        </p:spPr>
      </p:pic>
      <p:pic>
        <p:nvPicPr>
          <p:cNvPr id="4" name="Imagen 3">
            <a:extLst>
              <a:ext uri="{FF2B5EF4-FFF2-40B4-BE49-F238E27FC236}">
                <a16:creationId xmlns:a16="http://schemas.microsoft.com/office/drawing/2014/main" id="{020E69A3-309C-764C-0104-3B9CE23F7E7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720036" y="5946548"/>
            <a:ext cx="2341940" cy="796950"/>
          </a:xfrm>
          <a:prstGeom prst="rect">
            <a:avLst/>
          </a:prstGeom>
        </p:spPr>
      </p:pic>
      <p:grpSp>
        <p:nvGrpSpPr>
          <p:cNvPr id="3" name="Grupo 2">
            <a:extLst>
              <a:ext uri="{FF2B5EF4-FFF2-40B4-BE49-F238E27FC236}">
                <a16:creationId xmlns:a16="http://schemas.microsoft.com/office/drawing/2014/main" id="{70AC2652-3E00-C4B9-DF1D-D3485B944227}"/>
              </a:ext>
            </a:extLst>
          </p:cNvPr>
          <p:cNvGrpSpPr/>
          <p:nvPr/>
        </p:nvGrpSpPr>
        <p:grpSpPr>
          <a:xfrm>
            <a:off x="-20260" y="5755657"/>
            <a:ext cx="12212260" cy="1118994"/>
            <a:chOff x="-20260" y="5755657"/>
            <a:chExt cx="12212260" cy="1118994"/>
          </a:xfrm>
        </p:grpSpPr>
        <p:sp>
          <p:nvSpPr>
            <p:cNvPr id="5" name="CuadroTexto 4">
              <a:extLst>
                <a:ext uri="{FF2B5EF4-FFF2-40B4-BE49-F238E27FC236}">
                  <a16:creationId xmlns:a16="http://schemas.microsoft.com/office/drawing/2014/main" id="{860E05CE-B009-8902-92D1-F3C2974CC137}"/>
                </a:ext>
              </a:extLst>
            </p:cNvPr>
            <p:cNvSpPr txBox="1"/>
            <p:nvPr/>
          </p:nvSpPr>
          <p:spPr>
            <a:xfrm>
              <a:off x="-20260" y="5755657"/>
              <a:ext cx="12212260" cy="1102343"/>
            </a:xfrm>
            <a:prstGeom prst="rect">
              <a:avLst/>
            </a:prstGeom>
            <a:gradFill flip="none" rotWithShape="1">
              <a:gsLst>
                <a:gs pos="0">
                  <a:srgbClr val="0A2560">
                    <a:shade val="30000"/>
                    <a:satMod val="115000"/>
                  </a:srgbClr>
                </a:gs>
                <a:gs pos="50000">
                  <a:srgbClr val="0A2560">
                    <a:shade val="67500"/>
                    <a:satMod val="115000"/>
                  </a:srgbClr>
                </a:gs>
                <a:gs pos="100000">
                  <a:srgbClr val="0A2560">
                    <a:shade val="100000"/>
                    <a:satMod val="115000"/>
                    <a:alpha val="98000"/>
                  </a:srgbClr>
                </a:gs>
              </a:gsLst>
              <a:path path="circle">
                <a:fillToRect l="100000" b="100000"/>
              </a:path>
              <a:tileRect t="-100000" r="-100000"/>
            </a:gradFill>
            <a:ln w="28575">
              <a:solidFill>
                <a:schemeClr val="bg1"/>
              </a:solidFill>
            </a:ln>
          </p:spPr>
          <p:txBody>
            <a:bodyPr wrap="square" rtlCol="0">
              <a:spAutoFit/>
            </a:bodyPr>
            <a:lstStyle/>
            <a:p>
              <a:endParaRPr lang="es-EC" dirty="0"/>
            </a:p>
          </p:txBody>
        </p:sp>
        <p:sp>
          <p:nvSpPr>
            <p:cNvPr id="6" name="Título 1">
              <a:extLst>
                <a:ext uri="{FF2B5EF4-FFF2-40B4-BE49-F238E27FC236}">
                  <a16:creationId xmlns:a16="http://schemas.microsoft.com/office/drawing/2014/main" id="{017C7A12-1F96-D5FF-28B1-AD8FC94C7B25}"/>
                </a:ext>
              </a:extLst>
            </p:cNvPr>
            <p:cNvSpPr txBox="1">
              <a:spLocks/>
            </p:cNvSpPr>
            <p:nvPr/>
          </p:nvSpPr>
          <p:spPr>
            <a:xfrm>
              <a:off x="3108794" y="6068135"/>
              <a:ext cx="4733918" cy="49355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s-MX" sz="2800" b="1" dirty="0">
                  <a:solidFill>
                    <a:schemeClr val="bg1"/>
                  </a:solidFill>
                  <a:effectLst>
                    <a:outerShdw blurRad="50800" dist="38100" dir="2700000" algn="tl" rotWithShape="0">
                      <a:prstClr val="black">
                        <a:alpha val="40000"/>
                      </a:prstClr>
                    </a:outerShdw>
                  </a:effectLst>
                  <a:latin typeface="Segoe UI Semibold" panose="020B0702040204020203" pitchFamily="34" charset="0"/>
                  <a:cs typeface="Segoe UI Semibold" panose="020B0702040204020203" pitchFamily="34" charset="0"/>
                </a:rPr>
                <a:t>Afirmo lo que aprendí</a:t>
              </a:r>
              <a:endParaRPr lang="es-EC" sz="2800" b="1" dirty="0">
                <a:solidFill>
                  <a:schemeClr val="bg1"/>
                </a:solidFill>
                <a:effectLst>
                  <a:outerShdw blurRad="50800" dist="38100" dir="2700000" algn="tl" rotWithShape="0">
                    <a:prstClr val="black">
                      <a:alpha val="40000"/>
                    </a:prstClr>
                  </a:outerShdw>
                </a:effectLst>
                <a:latin typeface="Segoe UI Semibold" panose="020B0702040204020203" pitchFamily="34" charset="0"/>
                <a:cs typeface="Segoe UI Semibold" panose="020B0702040204020203" pitchFamily="34" charset="0"/>
              </a:endParaRPr>
            </a:p>
          </p:txBody>
        </p:sp>
        <p:pic>
          <p:nvPicPr>
            <p:cNvPr id="12" name="Imagen 11">
              <a:extLst>
                <a:ext uri="{FF2B5EF4-FFF2-40B4-BE49-F238E27FC236}">
                  <a16:creationId xmlns:a16="http://schemas.microsoft.com/office/drawing/2014/main" id="{3A9311EC-F775-544D-F64C-005804155B6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556131" y="5894285"/>
              <a:ext cx="2341940" cy="796950"/>
            </a:xfrm>
            <a:prstGeom prst="rect">
              <a:avLst/>
            </a:prstGeom>
          </p:spPr>
        </p:pic>
        <p:sp>
          <p:nvSpPr>
            <p:cNvPr id="13" name="Flecha: pentágono 12">
              <a:extLst>
                <a:ext uri="{FF2B5EF4-FFF2-40B4-BE49-F238E27FC236}">
                  <a16:creationId xmlns:a16="http://schemas.microsoft.com/office/drawing/2014/main" id="{84B18080-35AC-21EC-1FB0-9464184B7853}"/>
                </a:ext>
              </a:extLst>
            </p:cNvPr>
            <p:cNvSpPr/>
            <p:nvPr/>
          </p:nvSpPr>
          <p:spPr>
            <a:xfrm>
              <a:off x="-20260" y="5772308"/>
              <a:ext cx="2951018" cy="1102343"/>
            </a:xfrm>
            <a:prstGeom prst="homePlat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14" name="Subtítulo 2">
              <a:extLst>
                <a:ext uri="{FF2B5EF4-FFF2-40B4-BE49-F238E27FC236}">
                  <a16:creationId xmlns:a16="http://schemas.microsoft.com/office/drawing/2014/main" id="{DDB19AA7-577C-57F6-8FE2-5561610BB7BD}"/>
                </a:ext>
              </a:extLst>
            </p:cNvPr>
            <p:cNvSpPr txBox="1">
              <a:spLocks/>
            </p:cNvSpPr>
            <p:nvPr/>
          </p:nvSpPr>
          <p:spPr>
            <a:xfrm>
              <a:off x="93519" y="6087307"/>
              <a:ext cx="2053094" cy="508045"/>
            </a:xfrm>
            <a:prstGeom prst="rect">
              <a:avLst/>
            </a:prstGeom>
          </p:spPr>
          <p:txBody>
            <a:bodyPr vert="horz" lIns="91440" tIns="45720" rIns="91440" bIns="45720" rtlCol="0">
              <a:normAutofit lnSpcReduction="10000"/>
              <a:scene3d>
                <a:camera prst="orthographicFront"/>
                <a:lightRig rig="threePt" dir="t"/>
              </a:scene3d>
              <a:sp3d extrusionH="57150">
                <a:bevelT w="38100" h="38100"/>
              </a:sp3d>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s-MX" sz="3200" dirty="0">
                  <a:solidFill>
                    <a:srgbClr val="0A2560"/>
                  </a:solidFill>
                  <a:latin typeface="Segoe UI Black" panose="020B0A02040204020203" pitchFamily="34" charset="0"/>
                  <a:ea typeface="Segoe UI Black" panose="020B0A02040204020203" pitchFamily="34" charset="0"/>
                </a:rPr>
                <a:t>Resumen</a:t>
              </a:r>
            </a:p>
          </p:txBody>
        </p:sp>
      </p:grpSp>
    </p:spTree>
    <p:extLst>
      <p:ext uri="{BB962C8B-B14F-4D97-AF65-F5344CB8AC3E}">
        <p14:creationId xmlns:p14="http://schemas.microsoft.com/office/powerpoint/2010/main" val="562930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2" grpId="0" animBg="1"/>
      <p:bldP spid="20" grpId="0" animBg="1"/>
      <p:bldP spid="24" grpId="0" animBg="1"/>
      <p:bldP spid="2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Pulgar arriba - Iconos gratis de manos y gestos">
            <a:extLst>
              <a:ext uri="{FF2B5EF4-FFF2-40B4-BE49-F238E27FC236}">
                <a16:creationId xmlns:a16="http://schemas.microsoft.com/office/drawing/2014/main" id="{39F72389-2AF6-25BC-CE19-11A7CF1AB9C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573148" y="824209"/>
            <a:ext cx="4876800" cy="4876800"/>
          </a:xfrm>
          <a:prstGeom prst="rect">
            <a:avLst/>
          </a:prstGeom>
          <a:noFill/>
          <a:extLst>
            <a:ext uri="{909E8E84-426E-40DD-AFC4-6F175D3DCCD1}">
              <a14:hiddenFill xmlns:a14="http://schemas.microsoft.com/office/drawing/2010/main">
                <a:solidFill>
                  <a:srgbClr val="FFFFFF"/>
                </a:solidFill>
              </a14:hiddenFill>
            </a:ext>
          </a:extLst>
        </p:spPr>
      </p:pic>
      <p:sp>
        <p:nvSpPr>
          <p:cNvPr id="8" name="CuadroTexto 7">
            <a:extLst>
              <a:ext uri="{FF2B5EF4-FFF2-40B4-BE49-F238E27FC236}">
                <a16:creationId xmlns:a16="http://schemas.microsoft.com/office/drawing/2014/main" id="{CE8F2FC9-9613-E81F-00FE-D44F1E4D9F28}"/>
              </a:ext>
            </a:extLst>
          </p:cNvPr>
          <p:cNvSpPr txBox="1"/>
          <p:nvPr/>
        </p:nvSpPr>
        <p:spPr>
          <a:xfrm>
            <a:off x="192148" y="1364160"/>
            <a:ext cx="2769594" cy="1569660"/>
          </a:xfrm>
          <a:prstGeom prst="rect">
            <a:avLst/>
          </a:prstGeom>
          <a:noFill/>
        </p:spPr>
        <p:txBody>
          <a:bodyPr wrap="square" rtlCol="0">
            <a:spAutoFit/>
          </a:bodyPr>
          <a:lstStyle/>
          <a:p>
            <a:r>
              <a:rPr lang="es-EC" sz="3200" dirty="0">
                <a:solidFill>
                  <a:schemeClr val="accent1"/>
                </a:solidFill>
                <a:latin typeface="Avenir Next LT Pro Light" panose="020B0304020202020204" pitchFamily="34" charset="0"/>
                <a:cs typeface="Segoe UI Semibold" panose="020B0702040204020203" pitchFamily="34" charset="0"/>
              </a:rPr>
              <a:t>al tomar buenas    decisiones</a:t>
            </a:r>
          </a:p>
        </p:txBody>
      </p:sp>
      <p:sp>
        <p:nvSpPr>
          <p:cNvPr id="10" name="CuadroTexto 9">
            <a:extLst>
              <a:ext uri="{FF2B5EF4-FFF2-40B4-BE49-F238E27FC236}">
                <a16:creationId xmlns:a16="http://schemas.microsoft.com/office/drawing/2014/main" id="{8366348D-97DF-E479-4D72-E975E48F2549}"/>
              </a:ext>
            </a:extLst>
          </p:cNvPr>
          <p:cNvSpPr txBox="1"/>
          <p:nvPr/>
        </p:nvSpPr>
        <p:spPr>
          <a:xfrm>
            <a:off x="203696" y="92458"/>
            <a:ext cx="4131631" cy="1323439"/>
          </a:xfrm>
          <a:prstGeom prst="rect">
            <a:avLst/>
          </a:prstGeom>
          <a:noFill/>
        </p:spPr>
        <p:txBody>
          <a:bodyPr wrap="square">
            <a:spAutoFit/>
          </a:bodyPr>
          <a:lstStyle/>
          <a:p>
            <a:r>
              <a:rPr lang="es-EC" sz="8000" dirty="0">
                <a:solidFill>
                  <a:schemeClr val="accent1"/>
                </a:solidFill>
                <a:latin typeface="ADLaM Display" panose="02010000000000000000" pitchFamily="2" charset="0"/>
                <a:ea typeface="ADLaM Display" panose="02010000000000000000" pitchFamily="2" charset="0"/>
                <a:cs typeface="ADLaM Display" panose="02010000000000000000" pitchFamily="2" charset="0"/>
              </a:rPr>
              <a:t>Avanzo</a:t>
            </a:r>
            <a:endParaRPr lang="es-MX" sz="8000" dirty="0">
              <a:latin typeface="ADLaM Display" panose="02010000000000000000" pitchFamily="2" charset="0"/>
              <a:ea typeface="ADLaM Display" panose="02010000000000000000" pitchFamily="2" charset="0"/>
              <a:cs typeface="ADLaM Display" panose="02010000000000000000" pitchFamily="2" charset="0"/>
            </a:endParaRPr>
          </a:p>
        </p:txBody>
      </p:sp>
      <p:sp>
        <p:nvSpPr>
          <p:cNvPr id="2" name="Rectángulo 1">
            <a:extLst>
              <a:ext uri="{FF2B5EF4-FFF2-40B4-BE49-F238E27FC236}">
                <a16:creationId xmlns:a16="http://schemas.microsoft.com/office/drawing/2014/main" id="{3ABDA65D-9139-48E5-D4B2-9888A11FF3CB}"/>
              </a:ext>
            </a:extLst>
          </p:cNvPr>
          <p:cNvSpPr/>
          <p:nvPr/>
        </p:nvSpPr>
        <p:spPr>
          <a:xfrm>
            <a:off x="5623565" y="3082380"/>
            <a:ext cx="6358318" cy="1569660"/>
          </a:xfrm>
          <a:prstGeom prst="rect">
            <a:avLst/>
          </a:prstGeom>
        </p:spPr>
        <p:txBody>
          <a:bodyPr wrap="square">
            <a:spAutoFit/>
          </a:bodyPr>
          <a:lstStyle/>
          <a:p>
            <a:pPr algn="ctr"/>
            <a:r>
              <a:rPr lang="es-ES" sz="3200" dirty="0">
                <a:solidFill>
                  <a:schemeClr val="accent4">
                    <a:lumMod val="75000"/>
                  </a:schemeClr>
                </a:solidFill>
                <a:latin typeface="Eras Demi ITC" panose="020B0805030504020804" pitchFamily="34" charset="0"/>
              </a:rPr>
              <a:t>¡Decido demostrar mi amor a Dios obedeciendo sus mandamientos!</a:t>
            </a:r>
            <a:endParaRPr lang="es-MX" sz="3200" dirty="0">
              <a:solidFill>
                <a:schemeClr val="accent4">
                  <a:lumMod val="75000"/>
                </a:schemeClr>
              </a:solidFill>
              <a:latin typeface="Eras Demi ITC" panose="020B0805030504020804" pitchFamily="34" charset="0"/>
            </a:endParaRPr>
          </a:p>
        </p:txBody>
      </p:sp>
      <p:sp>
        <p:nvSpPr>
          <p:cNvPr id="4" name="Rectángulo 3">
            <a:extLst>
              <a:ext uri="{FF2B5EF4-FFF2-40B4-BE49-F238E27FC236}">
                <a16:creationId xmlns:a16="http://schemas.microsoft.com/office/drawing/2014/main" id="{91E601A8-B517-CAD5-E600-6DA954662F44}"/>
              </a:ext>
            </a:extLst>
          </p:cNvPr>
          <p:cNvSpPr/>
          <p:nvPr/>
        </p:nvSpPr>
        <p:spPr>
          <a:xfrm>
            <a:off x="5449948" y="1200242"/>
            <a:ext cx="6448123" cy="1569660"/>
          </a:xfrm>
          <a:prstGeom prst="rect">
            <a:avLst/>
          </a:prstGeom>
        </p:spPr>
        <p:txBody>
          <a:bodyPr wrap="square">
            <a:spAutoFit/>
          </a:bodyPr>
          <a:lstStyle/>
          <a:p>
            <a:pPr algn="ctr"/>
            <a:r>
              <a:rPr lang="es-ES" sz="3200" dirty="0">
                <a:solidFill>
                  <a:schemeClr val="accent2">
                    <a:lumMod val="75000"/>
                  </a:schemeClr>
                </a:solidFill>
                <a:latin typeface="Eras Bold ITC" panose="020B0907030504020204" pitchFamily="34" charset="0"/>
              </a:rPr>
              <a:t>Creo que seguir a Cristo implica obediencia y transformación de vida.</a:t>
            </a:r>
            <a:endParaRPr lang="es-MX" sz="3200" dirty="0">
              <a:solidFill>
                <a:schemeClr val="accent2">
                  <a:lumMod val="75000"/>
                </a:schemeClr>
              </a:solidFill>
              <a:latin typeface="Eras Bold ITC" panose="020B0907030504020204" pitchFamily="34" charset="0"/>
            </a:endParaRPr>
          </a:p>
        </p:txBody>
      </p:sp>
      <p:grpSp>
        <p:nvGrpSpPr>
          <p:cNvPr id="5" name="Grupo 4">
            <a:extLst>
              <a:ext uri="{FF2B5EF4-FFF2-40B4-BE49-F238E27FC236}">
                <a16:creationId xmlns:a16="http://schemas.microsoft.com/office/drawing/2014/main" id="{11D5884E-BC2B-AD1B-D2E1-078CB159244F}"/>
              </a:ext>
            </a:extLst>
          </p:cNvPr>
          <p:cNvGrpSpPr/>
          <p:nvPr/>
        </p:nvGrpSpPr>
        <p:grpSpPr>
          <a:xfrm>
            <a:off x="-20260" y="5739006"/>
            <a:ext cx="12212260" cy="1118994"/>
            <a:chOff x="-20260" y="5755657"/>
            <a:chExt cx="12212260" cy="1118994"/>
          </a:xfrm>
        </p:grpSpPr>
        <p:sp>
          <p:nvSpPr>
            <p:cNvPr id="6" name="CuadroTexto 5">
              <a:extLst>
                <a:ext uri="{FF2B5EF4-FFF2-40B4-BE49-F238E27FC236}">
                  <a16:creationId xmlns:a16="http://schemas.microsoft.com/office/drawing/2014/main" id="{FC63DB93-AC8E-7E92-5EB4-34D3403E490C}"/>
                </a:ext>
              </a:extLst>
            </p:cNvPr>
            <p:cNvSpPr txBox="1"/>
            <p:nvPr/>
          </p:nvSpPr>
          <p:spPr>
            <a:xfrm>
              <a:off x="-20260" y="5755657"/>
              <a:ext cx="12212260" cy="1102343"/>
            </a:xfrm>
            <a:prstGeom prst="rect">
              <a:avLst/>
            </a:prstGeom>
            <a:gradFill flip="none" rotWithShape="1">
              <a:gsLst>
                <a:gs pos="0">
                  <a:srgbClr val="0A2560">
                    <a:shade val="30000"/>
                    <a:satMod val="115000"/>
                  </a:srgbClr>
                </a:gs>
                <a:gs pos="50000">
                  <a:srgbClr val="0A2560">
                    <a:shade val="67500"/>
                    <a:satMod val="115000"/>
                  </a:srgbClr>
                </a:gs>
                <a:gs pos="100000">
                  <a:srgbClr val="0A2560">
                    <a:shade val="100000"/>
                    <a:satMod val="115000"/>
                    <a:alpha val="98000"/>
                  </a:srgbClr>
                </a:gs>
              </a:gsLst>
              <a:path path="circle">
                <a:fillToRect l="100000" b="100000"/>
              </a:path>
              <a:tileRect t="-100000" r="-100000"/>
            </a:gradFill>
            <a:ln w="28575">
              <a:solidFill>
                <a:schemeClr val="bg1"/>
              </a:solidFill>
            </a:ln>
          </p:spPr>
          <p:txBody>
            <a:bodyPr wrap="square" rtlCol="0">
              <a:spAutoFit/>
            </a:bodyPr>
            <a:lstStyle/>
            <a:p>
              <a:endParaRPr lang="es-EC" dirty="0"/>
            </a:p>
          </p:txBody>
        </p:sp>
        <p:sp>
          <p:nvSpPr>
            <p:cNvPr id="7" name="Título 1">
              <a:extLst>
                <a:ext uri="{FF2B5EF4-FFF2-40B4-BE49-F238E27FC236}">
                  <a16:creationId xmlns:a16="http://schemas.microsoft.com/office/drawing/2014/main" id="{E465ABC5-E65C-FE6E-300A-8B675529115A}"/>
                </a:ext>
              </a:extLst>
            </p:cNvPr>
            <p:cNvSpPr txBox="1">
              <a:spLocks/>
            </p:cNvSpPr>
            <p:nvPr/>
          </p:nvSpPr>
          <p:spPr>
            <a:xfrm>
              <a:off x="3108793" y="6068135"/>
              <a:ext cx="5827098" cy="49355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s-MX" sz="2800" b="1" dirty="0">
                  <a:solidFill>
                    <a:schemeClr val="bg1"/>
                  </a:solidFill>
                  <a:effectLst>
                    <a:outerShdw blurRad="50800" dist="38100" dir="2700000" algn="tl" rotWithShape="0">
                      <a:prstClr val="black">
                        <a:alpha val="40000"/>
                      </a:prstClr>
                    </a:outerShdw>
                  </a:effectLst>
                  <a:latin typeface="Segoe UI Semibold" panose="020B0702040204020203" pitchFamily="34" charset="0"/>
                  <a:cs typeface="Segoe UI Semibold" panose="020B0702040204020203" pitchFamily="34" charset="0"/>
                </a:rPr>
                <a:t>Aplico a mi vida lo que aprendí</a:t>
              </a:r>
              <a:endParaRPr lang="es-EC" sz="2800" b="1" dirty="0">
                <a:solidFill>
                  <a:schemeClr val="bg1"/>
                </a:solidFill>
                <a:effectLst>
                  <a:outerShdw blurRad="50800" dist="38100" dir="2700000" algn="tl" rotWithShape="0">
                    <a:prstClr val="black">
                      <a:alpha val="40000"/>
                    </a:prstClr>
                  </a:outerShdw>
                </a:effectLst>
                <a:latin typeface="Segoe UI Semibold" panose="020B0702040204020203" pitchFamily="34" charset="0"/>
                <a:cs typeface="Segoe UI Semibold" panose="020B0702040204020203" pitchFamily="34" charset="0"/>
              </a:endParaRPr>
            </a:p>
          </p:txBody>
        </p:sp>
        <p:pic>
          <p:nvPicPr>
            <p:cNvPr id="9" name="Imagen 8">
              <a:extLst>
                <a:ext uri="{FF2B5EF4-FFF2-40B4-BE49-F238E27FC236}">
                  <a16:creationId xmlns:a16="http://schemas.microsoft.com/office/drawing/2014/main" id="{43C6B3C1-CFA6-26A8-9D0A-A2E9A3977A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56131" y="5894285"/>
              <a:ext cx="2341940" cy="796950"/>
            </a:xfrm>
            <a:prstGeom prst="rect">
              <a:avLst/>
            </a:prstGeom>
          </p:spPr>
        </p:pic>
        <p:sp>
          <p:nvSpPr>
            <p:cNvPr id="11" name="Flecha: pentágono 10">
              <a:extLst>
                <a:ext uri="{FF2B5EF4-FFF2-40B4-BE49-F238E27FC236}">
                  <a16:creationId xmlns:a16="http://schemas.microsoft.com/office/drawing/2014/main" id="{BC265D23-AFF7-628B-A72A-E26CBB9EBA6A}"/>
                </a:ext>
              </a:extLst>
            </p:cNvPr>
            <p:cNvSpPr/>
            <p:nvPr/>
          </p:nvSpPr>
          <p:spPr>
            <a:xfrm>
              <a:off x="-20260" y="5772308"/>
              <a:ext cx="2951018" cy="1102343"/>
            </a:xfrm>
            <a:prstGeom prst="homePlat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12" name="Subtítulo 2">
              <a:extLst>
                <a:ext uri="{FF2B5EF4-FFF2-40B4-BE49-F238E27FC236}">
                  <a16:creationId xmlns:a16="http://schemas.microsoft.com/office/drawing/2014/main" id="{53AD3EBE-7E53-B5D5-8759-6933C8740CA9}"/>
                </a:ext>
              </a:extLst>
            </p:cNvPr>
            <p:cNvSpPr txBox="1">
              <a:spLocks/>
            </p:cNvSpPr>
            <p:nvPr/>
          </p:nvSpPr>
          <p:spPr>
            <a:xfrm>
              <a:off x="93519" y="6087307"/>
              <a:ext cx="2053094" cy="508045"/>
            </a:xfrm>
            <a:prstGeom prst="rect">
              <a:avLst/>
            </a:prstGeom>
          </p:spPr>
          <p:txBody>
            <a:bodyPr vert="horz" lIns="91440" tIns="45720" rIns="91440" bIns="45720" rtlCol="0">
              <a:normAutofit lnSpcReduction="10000"/>
              <a:scene3d>
                <a:camera prst="orthographicFront"/>
                <a:lightRig rig="threePt" dir="t"/>
              </a:scene3d>
              <a:sp3d extrusionH="57150">
                <a:bevelT w="38100" h="38100"/>
              </a:sp3d>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s-MX" sz="3200" dirty="0">
                  <a:solidFill>
                    <a:srgbClr val="0A2560"/>
                  </a:solidFill>
                  <a:latin typeface="Segoe UI Black" panose="020B0A02040204020203" pitchFamily="34" charset="0"/>
                  <a:ea typeface="Segoe UI Black" panose="020B0A02040204020203" pitchFamily="34" charset="0"/>
                </a:rPr>
                <a:t>Decisión </a:t>
              </a:r>
            </a:p>
          </p:txBody>
        </p:sp>
      </p:grpSp>
    </p:spTree>
    <p:extLst>
      <p:ext uri="{BB962C8B-B14F-4D97-AF65-F5344CB8AC3E}">
        <p14:creationId xmlns:p14="http://schemas.microsoft.com/office/powerpoint/2010/main" val="2707340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o 3">
            <a:extLst>
              <a:ext uri="{FF2B5EF4-FFF2-40B4-BE49-F238E27FC236}">
                <a16:creationId xmlns:a16="http://schemas.microsoft.com/office/drawing/2014/main" id="{B9052193-FD8A-4AE4-B798-BDD1BE36CDC1}"/>
              </a:ext>
            </a:extLst>
          </p:cNvPr>
          <p:cNvGrpSpPr/>
          <p:nvPr/>
        </p:nvGrpSpPr>
        <p:grpSpPr>
          <a:xfrm>
            <a:off x="-2" y="0"/>
            <a:ext cx="6129777" cy="6194042"/>
            <a:chOff x="-1" y="0"/>
            <a:chExt cx="5962650" cy="5962650"/>
          </a:xfrm>
        </p:grpSpPr>
        <p:pic>
          <p:nvPicPr>
            <p:cNvPr id="19458" name="Picture 2" descr="Imagen relacionada">
              <a:extLst>
                <a:ext uri="{FF2B5EF4-FFF2-40B4-BE49-F238E27FC236}">
                  <a16:creationId xmlns:a16="http://schemas.microsoft.com/office/drawing/2014/main" id="{3843FCA9-DDAD-46D9-AB15-80CEF97BA90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5962650" cy="5962650"/>
            </a:xfrm>
            <a:prstGeom prst="rect">
              <a:avLst/>
            </a:prstGeom>
            <a:noFill/>
            <a:extLst>
              <a:ext uri="{909E8E84-426E-40DD-AFC4-6F175D3DCCD1}">
                <a14:hiddenFill xmlns:a14="http://schemas.microsoft.com/office/drawing/2010/main">
                  <a:solidFill>
                    <a:srgbClr val="FFFFFF"/>
                  </a:solidFill>
                </a14:hiddenFill>
              </a:ext>
            </a:extLst>
          </p:spPr>
        </p:pic>
        <p:sp>
          <p:nvSpPr>
            <p:cNvPr id="3" name="Rectángulo 2">
              <a:extLst>
                <a:ext uri="{FF2B5EF4-FFF2-40B4-BE49-F238E27FC236}">
                  <a16:creationId xmlns:a16="http://schemas.microsoft.com/office/drawing/2014/main" id="{A76C41F0-ECCB-446B-8232-776767D7F47E}"/>
                </a:ext>
              </a:extLst>
            </p:cNvPr>
            <p:cNvSpPr/>
            <p:nvPr/>
          </p:nvSpPr>
          <p:spPr>
            <a:xfrm>
              <a:off x="2198916" y="3494289"/>
              <a:ext cx="1382485" cy="589848"/>
            </a:xfrm>
            <a:prstGeom prst="rect">
              <a:avLst/>
            </a:prstGeom>
            <a:solidFill>
              <a:schemeClr val="bg1"/>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C" dirty="0">
                  <a:solidFill>
                    <a:schemeClr val="tx1"/>
                  </a:solidFill>
                  <a:latin typeface="Segoe UI Semibold" panose="020B0702040204020203" pitchFamily="34" charset="0"/>
                  <a:cs typeface="Segoe UI Semibold" panose="020B0702040204020203" pitchFamily="34" charset="0"/>
                </a:rPr>
                <a:t>DIEZMOS</a:t>
              </a:r>
            </a:p>
            <a:p>
              <a:pPr algn="ctr"/>
              <a:r>
                <a:rPr lang="es-EC" dirty="0">
                  <a:solidFill>
                    <a:schemeClr val="tx1"/>
                  </a:solidFill>
                  <a:latin typeface="Segoe UI Semibold" panose="020B0702040204020203" pitchFamily="34" charset="0"/>
                  <a:cs typeface="Segoe UI Semibold" panose="020B0702040204020203" pitchFamily="34" charset="0"/>
                </a:rPr>
                <a:t>OFRENDAS</a:t>
              </a:r>
            </a:p>
          </p:txBody>
        </p:sp>
      </p:grpSp>
      <p:sp>
        <p:nvSpPr>
          <p:cNvPr id="2" name="Rectángulo 1">
            <a:extLst>
              <a:ext uri="{FF2B5EF4-FFF2-40B4-BE49-F238E27FC236}">
                <a16:creationId xmlns:a16="http://schemas.microsoft.com/office/drawing/2014/main" id="{4E85F43C-432B-41B9-85E4-75DD65EEDCAC}"/>
              </a:ext>
            </a:extLst>
          </p:cNvPr>
          <p:cNvSpPr/>
          <p:nvPr/>
        </p:nvSpPr>
        <p:spPr>
          <a:xfrm>
            <a:off x="6444343" y="779824"/>
            <a:ext cx="5648084" cy="1754326"/>
          </a:xfrm>
          <a:prstGeom prst="rect">
            <a:avLst/>
          </a:prstGeom>
          <a:ln>
            <a:solidFill>
              <a:schemeClr val="bg1"/>
            </a:solidFill>
          </a:ln>
        </p:spPr>
        <p:txBody>
          <a:bodyPr wrap="square">
            <a:spAutoFit/>
            <a:scene3d>
              <a:camera prst="orthographicFront"/>
              <a:lightRig rig="threePt" dir="t"/>
            </a:scene3d>
            <a:sp3d extrusionH="57150">
              <a:bevelT h="25400" prst="softRound"/>
            </a:sp3d>
          </a:bodyPr>
          <a:lstStyle/>
          <a:p>
            <a:pPr algn="r"/>
            <a:r>
              <a:rPr lang="es-MX" sz="5400" dirty="0">
                <a:solidFill>
                  <a:schemeClr val="accent2">
                    <a:lumMod val="75000"/>
                  </a:schemeClr>
                </a:solidFill>
                <a:effectLst>
                  <a:outerShdw blurRad="50800" dist="38100" dir="2700000" algn="tl" rotWithShape="0">
                    <a:prstClr val="black">
                      <a:alpha val="40000"/>
                    </a:prstClr>
                  </a:outerShdw>
                </a:effectLst>
                <a:latin typeface="Segoe UI Black" panose="020B0A02040204020203" pitchFamily="34" charset="0"/>
                <a:ea typeface="Segoe UI Black" panose="020B0A02040204020203" pitchFamily="34" charset="0"/>
              </a:rPr>
              <a:t>Planifico mi ofrenda</a:t>
            </a:r>
            <a:endParaRPr lang="es-EC" sz="5400" dirty="0">
              <a:solidFill>
                <a:schemeClr val="accent2">
                  <a:lumMod val="75000"/>
                </a:schemeClr>
              </a:solidFill>
              <a:effectLst>
                <a:outerShdw blurRad="50800" dist="38100" dir="2700000" algn="tl" rotWithShape="0">
                  <a:prstClr val="black">
                    <a:alpha val="40000"/>
                  </a:prstClr>
                </a:outerShdw>
              </a:effectLst>
            </a:endParaRPr>
          </a:p>
        </p:txBody>
      </p:sp>
      <p:sp>
        <p:nvSpPr>
          <p:cNvPr id="5" name="Rectángulo 4">
            <a:extLst>
              <a:ext uri="{FF2B5EF4-FFF2-40B4-BE49-F238E27FC236}">
                <a16:creationId xmlns:a16="http://schemas.microsoft.com/office/drawing/2014/main" id="{760F5EEA-0818-4E0E-8C11-4D5CE6A119DB}"/>
              </a:ext>
            </a:extLst>
          </p:cNvPr>
          <p:cNvSpPr/>
          <p:nvPr/>
        </p:nvSpPr>
        <p:spPr>
          <a:xfrm>
            <a:off x="6115053" y="8173"/>
            <a:ext cx="6051548" cy="923330"/>
          </a:xfrm>
          <a:prstGeom prst="rect">
            <a:avLst/>
          </a:prstGeom>
        </p:spPr>
        <p:txBody>
          <a:bodyPr wrap="square">
            <a:spAutoFit/>
          </a:bodyPr>
          <a:lstStyle/>
          <a:p>
            <a:r>
              <a:rPr lang="es-MX" sz="5400" dirty="0">
                <a:solidFill>
                  <a:srgbClr val="0070C0"/>
                </a:solidFill>
                <a:effectLst>
                  <a:outerShdw blurRad="50800" dist="38100" dir="2700000" algn="tl" rotWithShape="0">
                    <a:prstClr val="black">
                      <a:alpha val="40000"/>
                    </a:prstClr>
                  </a:outerShdw>
                </a:effectLst>
                <a:latin typeface="Segoe UI Black" panose="020B0A02040204020203" pitchFamily="34" charset="0"/>
                <a:ea typeface="Segoe UI Black" panose="020B0A02040204020203" pitchFamily="34" charset="0"/>
              </a:rPr>
              <a:t>Soy Mayordomo:</a:t>
            </a:r>
          </a:p>
        </p:txBody>
      </p:sp>
      <p:sp>
        <p:nvSpPr>
          <p:cNvPr id="9" name="CuadroTexto 8">
            <a:extLst>
              <a:ext uri="{FF2B5EF4-FFF2-40B4-BE49-F238E27FC236}">
                <a16:creationId xmlns:a16="http://schemas.microsoft.com/office/drawing/2014/main" id="{FCF1959B-B268-4BA5-9C04-AB46D072A262}"/>
              </a:ext>
            </a:extLst>
          </p:cNvPr>
          <p:cNvSpPr txBox="1"/>
          <p:nvPr/>
        </p:nvSpPr>
        <p:spPr>
          <a:xfrm>
            <a:off x="6190899" y="2829028"/>
            <a:ext cx="5901528" cy="2985433"/>
          </a:xfrm>
          <a:prstGeom prst="rect">
            <a:avLst/>
          </a:prstGeom>
          <a:noFill/>
        </p:spPr>
        <p:txBody>
          <a:bodyPr wrap="square" rtlCol="0">
            <a:spAutoFit/>
          </a:bodyPr>
          <a:lstStyle/>
          <a:p>
            <a:r>
              <a:rPr lang="es-EC" sz="2800" b="1" dirty="0">
                <a:latin typeface="Eras Medium ITC" panose="020B0602030504020804" pitchFamily="34" charset="0"/>
              </a:rPr>
              <a:t>Para transferencias bancarias:</a:t>
            </a:r>
          </a:p>
          <a:p>
            <a:r>
              <a:rPr lang="es-EC" sz="2400" b="1" dirty="0">
                <a:latin typeface="Eras Medium ITC" panose="020B0602030504020804" pitchFamily="34" charset="0"/>
              </a:rPr>
              <a:t>Banco Pacífico</a:t>
            </a:r>
          </a:p>
          <a:p>
            <a:r>
              <a:rPr lang="es-EC" sz="2400" dirty="0">
                <a:latin typeface="Eras Medium ITC" panose="020B0602030504020804" pitchFamily="34" charset="0"/>
              </a:rPr>
              <a:t>Cuenta Corriente #637254</a:t>
            </a:r>
          </a:p>
          <a:p>
            <a:r>
              <a:rPr lang="es-EC" sz="2400" b="1" dirty="0">
                <a:latin typeface="Eras Medium ITC" panose="020B0602030504020804" pitchFamily="34" charset="0"/>
              </a:rPr>
              <a:t>Banco Pichincha</a:t>
            </a:r>
          </a:p>
          <a:p>
            <a:r>
              <a:rPr lang="es-EC" sz="2400" dirty="0">
                <a:latin typeface="Eras Medium ITC" panose="020B0602030504020804" pitchFamily="34" charset="0"/>
              </a:rPr>
              <a:t>Cuenta de Ahorros #3735728600</a:t>
            </a:r>
          </a:p>
          <a:p>
            <a:r>
              <a:rPr lang="es-EC" sz="2400" dirty="0">
                <a:latin typeface="Eras Medium ITC" panose="020B0602030504020804" pitchFamily="34" charset="0"/>
              </a:rPr>
              <a:t>RUC: 1790984362001</a:t>
            </a:r>
          </a:p>
          <a:p>
            <a:r>
              <a:rPr lang="es-EC" sz="2000" dirty="0">
                <a:latin typeface="Eras Medium ITC" panose="020B0602030504020804" pitchFamily="34" charset="0"/>
              </a:rPr>
              <a:t>ADVENTISTAS DEL SÉPTIMO DÍA MOVIMIENTO DE REFORMA UNION ECUATORIANA</a:t>
            </a:r>
          </a:p>
        </p:txBody>
      </p:sp>
      <p:pic>
        <p:nvPicPr>
          <p:cNvPr id="6" name="Imagen 5">
            <a:extLst>
              <a:ext uri="{FF2B5EF4-FFF2-40B4-BE49-F238E27FC236}">
                <a16:creationId xmlns:a16="http://schemas.microsoft.com/office/drawing/2014/main" id="{0665E47F-41EB-46E9-8567-5CAD473BB34E}"/>
              </a:ext>
            </a:extLst>
          </p:cNvPr>
          <p:cNvPicPr>
            <a:picLocks noChangeAspect="1"/>
          </p:cNvPicPr>
          <p:nvPr/>
        </p:nvPicPr>
        <p:blipFill>
          <a:blip r:embed="rId3"/>
          <a:stretch>
            <a:fillRect/>
          </a:stretch>
        </p:blipFill>
        <p:spPr>
          <a:xfrm>
            <a:off x="6191250" y="2363021"/>
            <a:ext cx="4005419" cy="652329"/>
          </a:xfrm>
          <a:prstGeom prst="rect">
            <a:avLst/>
          </a:prstGeom>
        </p:spPr>
      </p:pic>
      <p:grpSp>
        <p:nvGrpSpPr>
          <p:cNvPr id="11" name="Grupo 10">
            <a:extLst>
              <a:ext uri="{FF2B5EF4-FFF2-40B4-BE49-F238E27FC236}">
                <a16:creationId xmlns:a16="http://schemas.microsoft.com/office/drawing/2014/main" id="{DC0CC2E2-B2AE-6F54-5234-A5028AF371F9}"/>
              </a:ext>
            </a:extLst>
          </p:cNvPr>
          <p:cNvGrpSpPr/>
          <p:nvPr/>
        </p:nvGrpSpPr>
        <p:grpSpPr>
          <a:xfrm>
            <a:off x="-20260" y="5755657"/>
            <a:ext cx="12212260" cy="1118994"/>
            <a:chOff x="-20260" y="5755657"/>
            <a:chExt cx="12212260" cy="1118994"/>
          </a:xfrm>
        </p:grpSpPr>
        <p:sp>
          <p:nvSpPr>
            <p:cNvPr id="12" name="CuadroTexto 11">
              <a:extLst>
                <a:ext uri="{FF2B5EF4-FFF2-40B4-BE49-F238E27FC236}">
                  <a16:creationId xmlns:a16="http://schemas.microsoft.com/office/drawing/2014/main" id="{1D4ECD46-E849-AF72-85FC-8A03C8DFEF1D}"/>
                </a:ext>
              </a:extLst>
            </p:cNvPr>
            <p:cNvSpPr txBox="1"/>
            <p:nvPr/>
          </p:nvSpPr>
          <p:spPr>
            <a:xfrm>
              <a:off x="-20260" y="5755657"/>
              <a:ext cx="12212260" cy="1102343"/>
            </a:xfrm>
            <a:prstGeom prst="rect">
              <a:avLst/>
            </a:prstGeom>
            <a:gradFill flip="none" rotWithShape="1">
              <a:gsLst>
                <a:gs pos="0">
                  <a:srgbClr val="0A2560">
                    <a:shade val="30000"/>
                    <a:satMod val="115000"/>
                  </a:srgbClr>
                </a:gs>
                <a:gs pos="50000">
                  <a:srgbClr val="0A2560">
                    <a:shade val="67500"/>
                    <a:satMod val="115000"/>
                  </a:srgbClr>
                </a:gs>
                <a:gs pos="100000">
                  <a:srgbClr val="0A2560">
                    <a:shade val="100000"/>
                    <a:satMod val="115000"/>
                    <a:alpha val="98000"/>
                  </a:srgbClr>
                </a:gs>
              </a:gsLst>
              <a:path path="circle">
                <a:fillToRect l="100000" b="100000"/>
              </a:path>
              <a:tileRect t="-100000" r="-100000"/>
            </a:gradFill>
            <a:ln w="28575">
              <a:solidFill>
                <a:schemeClr val="bg1"/>
              </a:solidFill>
            </a:ln>
          </p:spPr>
          <p:txBody>
            <a:bodyPr wrap="square" rtlCol="0">
              <a:spAutoFit/>
            </a:bodyPr>
            <a:lstStyle/>
            <a:p>
              <a:endParaRPr lang="es-EC" dirty="0"/>
            </a:p>
          </p:txBody>
        </p:sp>
        <p:sp>
          <p:nvSpPr>
            <p:cNvPr id="13" name="Título 1">
              <a:extLst>
                <a:ext uri="{FF2B5EF4-FFF2-40B4-BE49-F238E27FC236}">
                  <a16:creationId xmlns:a16="http://schemas.microsoft.com/office/drawing/2014/main" id="{AD9376AF-6F4A-10F4-FDAB-351C99740896}"/>
                </a:ext>
              </a:extLst>
            </p:cNvPr>
            <p:cNvSpPr txBox="1">
              <a:spLocks/>
            </p:cNvSpPr>
            <p:nvPr/>
          </p:nvSpPr>
          <p:spPr>
            <a:xfrm>
              <a:off x="3178452" y="5898766"/>
              <a:ext cx="6357324" cy="483512"/>
            </a:xfrm>
            <a:prstGeom prst="rect">
              <a:avLst/>
            </a:prstGeom>
          </p:spPr>
          <p:txBody>
            <a:bodyPr vert="horz" lIns="91440" tIns="45720" rIns="91440" bIns="45720" rtlCol="0" anchor="b">
              <a:normAutofit fontScale="6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s-MX" sz="2800" b="1" dirty="0">
                  <a:solidFill>
                    <a:schemeClr val="bg1"/>
                  </a:solidFill>
                  <a:effectLst>
                    <a:outerShdw blurRad="50800" dist="38100" dir="2700000" algn="tl" rotWithShape="0">
                      <a:prstClr val="black">
                        <a:alpha val="40000"/>
                      </a:prstClr>
                    </a:outerShdw>
                  </a:effectLst>
                  <a:latin typeface="Segoe UI Semibold" panose="020B0702040204020203" pitchFamily="34" charset="0"/>
                  <a:cs typeface="Segoe UI Semibold" panose="020B0702040204020203" pitchFamily="34" charset="0"/>
                </a:rPr>
                <a:t>“Hoy más que nunca, la fidelidad se aferra a la promesa” </a:t>
              </a:r>
              <a:endParaRPr lang="es-EC" sz="2800" b="1" dirty="0">
                <a:solidFill>
                  <a:schemeClr val="bg1"/>
                </a:solidFill>
                <a:effectLst>
                  <a:outerShdw blurRad="50800" dist="38100" dir="2700000" algn="tl" rotWithShape="0">
                    <a:prstClr val="black">
                      <a:alpha val="40000"/>
                    </a:prstClr>
                  </a:outerShdw>
                </a:effectLst>
                <a:latin typeface="Segoe UI Semibold" panose="020B0702040204020203" pitchFamily="34" charset="0"/>
                <a:cs typeface="Segoe UI Semibold" panose="020B0702040204020203" pitchFamily="34" charset="0"/>
              </a:endParaRPr>
            </a:p>
          </p:txBody>
        </p:sp>
        <p:pic>
          <p:nvPicPr>
            <p:cNvPr id="14" name="Imagen 13">
              <a:extLst>
                <a:ext uri="{FF2B5EF4-FFF2-40B4-BE49-F238E27FC236}">
                  <a16:creationId xmlns:a16="http://schemas.microsoft.com/office/drawing/2014/main" id="{4FBD01A4-F0B8-5CC4-817E-E8E5033906B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56131" y="5894285"/>
              <a:ext cx="2341940" cy="796950"/>
            </a:xfrm>
            <a:prstGeom prst="rect">
              <a:avLst/>
            </a:prstGeom>
          </p:spPr>
        </p:pic>
        <p:sp>
          <p:nvSpPr>
            <p:cNvPr id="15" name="Flecha: pentágono 14">
              <a:extLst>
                <a:ext uri="{FF2B5EF4-FFF2-40B4-BE49-F238E27FC236}">
                  <a16:creationId xmlns:a16="http://schemas.microsoft.com/office/drawing/2014/main" id="{7722BEFD-2D2B-28F5-C78D-8CC4574A6E6C}"/>
                </a:ext>
              </a:extLst>
            </p:cNvPr>
            <p:cNvSpPr/>
            <p:nvPr/>
          </p:nvSpPr>
          <p:spPr>
            <a:xfrm>
              <a:off x="-20260" y="5772308"/>
              <a:ext cx="2951018" cy="1102343"/>
            </a:xfrm>
            <a:prstGeom prst="homePlat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16" name="Subtítulo 2">
              <a:extLst>
                <a:ext uri="{FF2B5EF4-FFF2-40B4-BE49-F238E27FC236}">
                  <a16:creationId xmlns:a16="http://schemas.microsoft.com/office/drawing/2014/main" id="{C17FB573-8C92-6E66-94A0-0694E5603B3E}"/>
                </a:ext>
              </a:extLst>
            </p:cNvPr>
            <p:cNvSpPr txBox="1">
              <a:spLocks/>
            </p:cNvSpPr>
            <p:nvPr/>
          </p:nvSpPr>
          <p:spPr>
            <a:xfrm>
              <a:off x="93518" y="6087307"/>
              <a:ext cx="2608117" cy="508045"/>
            </a:xfrm>
            <a:prstGeom prst="rect">
              <a:avLst/>
            </a:prstGeom>
          </p:spPr>
          <p:txBody>
            <a:bodyPr vert="horz" lIns="91440" tIns="45720" rIns="91440" bIns="45720" rtlCol="0">
              <a:normAutofit fontScale="92500"/>
              <a:scene3d>
                <a:camera prst="orthographicFront"/>
                <a:lightRig rig="threePt" dir="t"/>
              </a:scene3d>
              <a:sp3d extrusionH="57150">
                <a:bevelT w="38100" h="38100"/>
              </a:sp3d>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s-MX" sz="3200" dirty="0">
                  <a:solidFill>
                    <a:srgbClr val="0A2560"/>
                  </a:solidFill>
                  <a:latin typeface="Segoe UI Black" panose="020B0A02040204020203" pitchFamily="34" charset="0"/>
                  <a:ea typeface="Segoe UI Black" panose="020B0A02040204020203" pitchFamily="34" charset="0"/>
                </a:rPr>
                <a:t>Mayordomía</a:t>
              </a:r>
            </a:p>
          </p:txBody>
        </p:sp>
      </p:grpSp>
      <p:sp>
        <p:nvSpPr>
          <p:cNvPr id="17" name="Título 1">
            <a:extLst>
              <a:ext uri="{FF2B5EF4-FFF2-40B4-BE49-F238E27FC236}">
                <a16:creationId xmlns:a16="http://schemas.microsoft.com/office/drawing/2014/main" id="{92AFD155-8D2E-B639-7991-31B7D92B360E}"/>
              </a:ext>
            </a:extLst>
          </p:cNvPr>
          <p:cNvSpPr txBox="1">
            <a:spLocks/>
          </p:cNvSpPr>
          <p:nvPr/>
        </p:nvSpPr>
        <p:spPr>
          <a:xfrm>
            <a:off x="3265681" y="6174186"/>
            <a:ext cx="6357324" cy="483512"/>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MX" sz="1800" b="1" dirty="0">
                <a:solidFill>
                  <a:schemeClr val="bg1"/>
                </a:solidFill>
                <a:effectLst>
                  <a:outerShdw blurRad="50800" dist="38100" dir="2700000" algn="tl" rotWithShape="0">
                    <a:prstClr val="black">
                      <a:alpha val="40000"/>
                    </a:prstClr>
                  </a:outerShdw>
                </a:effectLst>
                <a:latin typeface="Segoe UI Semibold" panose="020B0702040204020203" pitchFamily="34" charset="0"/>
                <a:cs typeface="Segoe UI Semibold" panose="020B0702040204020203" pitchFamily="34" charset="0"/>
              </a:rPr>
              <a:t>Malaquías 3:10</a:t>
            </a:r>
            <a:endParaRPr lang="es-EC" sz="1800" b="1" dirty="0">
              <a:solidFill>
                <a:schemeClr val="bg1"/>
              </a:solidFill>
              <a:effectLst>
                <a:outerShdw blurRad="50800" dist="38100" dir="2700000" algn="tl" rotWithShape="0">
                  <a:prstClr val="black">
                    <a:alpha val="40000"/>
                  </a:prstClr>
                </a:outerShdw>
              </a:effectLst>
              <a:latin typeface="Segoe UI Semibold" panose="020B0702040204020203" pitchFamily="34" charset="0"/>
              <a:cs typeface="Segoe UI Semibold" panose="020B0702040204020203" pitchFamily="34" charset="0"/>
            </a:endParaRPr>
          </a:p>
        </p:txBody>
      </p:sp>
    </p:spTree>
    <p:extLst>
      <p:ext uri="{BB962C8B-B14F-4D97-AF65-F5344CB8AC3E}">
        <p14:creationId xmlns:p14="http://schemas.microsoft.com/office/powerpoint/2010/main" val="20267520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AutoShape 11">
            <a:extLst>
              <a:ext uri="{FF2B5EF4-FFF2-40B4-BE49-F238E27FC236}">
                <a16:creationId xmlns:a16="http://schemas.microsoft.com/office/drawing/2014/main" id="{FBA408B6-7810-4203-94E9-9E05FB251E3A}"/>
              </a:ext>
            </a:extLst>
          </p:cNvPr>
          <p:cNvSpPr>
            <a:spLocks noChangeAspect="1" noChangeArrowheads="1" noTextEdit="1"/>
          </p:cNvSpPr>
          <p:nvPr/>
        </p:nvSpPr>
        <p:spPr bwMode="auto">
          <a:xfrm>
            <a:off x="1244760" y="1485672"/>
            <a:ext cx="2581275" cy="2081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EC"/>
          </a:p>
        </p:txBody>
      </p:sp>
      <p:sp>
        <p:nvSpPr>
          <p:cNvPr id="29" name="Freeform 13">
            <a:extLst>
              <a:ext uri="{FF2B5EF4-FFF2-40B4-BE49-F238E27FC236}">
                <a16:creationId xmlns:a16="http://schemas.microsoft.com/office/drawing/2014/main" id="{831C6D3D-4C48-43FF-B595-B9F1B103D34D}"/>
              </a:ext>
            </a:extLst>
          </p:cNvPr>
          <p:cNvSpPr>
            <a:spLocks/>
          </p:cNvSpPr>
          <p:nvPr/>
        </p:nvSpPr>
        <p:spPr bwMode="auto">
          <a:xfrm>
            <a:off x="1295560" y="2241322"/>
            <a:ext cx="1847850" cy="893763"/>
          </a:xfrm>
          <a:custGeom>
            <a:avLst/>
            <a:gdLst>
              <a:gd name="T0" fmla="*/ 777 w 1130"/>
              <a:gd name="T1" fmla="*/ 373 h 546"/>
              <a:gd name="T2" fmla="*/ 19 w 1130"/>
              <a:gd name="T3" fmla="*/ 8 h 546"/>
              <a:gd name="T4" fmla="*/ 0 w 1130"/>
              <a:gd name="T5" fmla="*/ 14 h 546"/>
              <a:gd name="T6" fmla="*/ 0 w 1130"/>
              <a:gd name="T7" fmla="*/ 16 h 546"/>
              <a:gd name="T8" fmla="*/ 784 w 1130"/>
              <a:gd name="T9" fmla="*/ 510 h 546"/>
              <a:gd name="T10" fmla="*/ 786 w 1130"/>
              <a:gd name="T11" fmla="*/ 510 h 546"/>
              <a:gd name="T12" fmla="*/ 790 w 1130"/>
              <a:gd name="T13" fmla="*/ 511 h 546"/>
              <a:gd name="T14" fmla="*/ 795 w 1130"/>
              <a:gd name="T15" fmla="*/ 510 h 546"/>
              <a:gd name="T16" fmla="*/ 833 w 1130"/>
              <a:gd name="T17" fmla="*/ 499 h 546"/>
              <a:gd name="T18" fmla="*/ 891 w 1130"/>
              <a:gd name="T19" fmla="*/ 490 h 546"/>
              <a:gd name="T20" fmla="*/ 960 w 1130"/>
              <a:gd name="T21" fmla="*/ 492 h 546"/>
              <a:gd name="T22" fmla="*/ 1046 w 1130"/>
              <a:gd name="T23" fmla="*/ 520 h 546"/>
              <a:gd name="T24" fmla="*/ 1119 w 1130"/>
              <a:gd name="T25" fmla="*/ 545 h 546"/>
              <a:gd name="T26" fmla="*/ 1128 w 1130"/>
              <a:gd name="T27" fmla="*/ 536 h 546"/>
              <a:gd name="T28" fmla="*/ 777 w 1130"/>
              <a:gd name="T29" fmla="*/ 373 h 5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30" h="546">
                <a:moveTo>
                  <a:pt x="777" y="373"/>
                </a:moveTo>
                <a:cubicBezTo>
                  <a:pt x="597" y="332"/>
                  <a:pt x="165" y="232"/>
                  <a:pt x="19" y="8"/>
                </a:cubicBezTo>
                <a:cubicBezTo>
                  <a:pt x="14" y="0"/>
                  <a:pt x="0" y="4"/>
                  <a:pt x="0" y="14"/>
                </a:cubicBezTo>
                <a:cubicBezTo>
                  <a:pt x="0" y="16"/>
                  <a:pt x="0" y="16"/>
                  <a:pt x="0" y="16"/>
                </a:cubicBezTo>
                <a:cubicBezTo>
                  <a:pt x="12" y="323"/>
                  <a:pt x="545" y="456"/>
                  <a:pt x="784" y="510"/>
                </a:cubicBezTo>
                <a:cubicBezTo>
                  <a:pt x="786" y="510"/>
                  <a:pt x="786" y="510"/>
                  <a:pt x="786" y="510"/>
                </a:cubicBezTo>
                <a:cubicBezTo>
                  <a:pt x="790" y="511"/>
                  <a:pt x="790" y="511"/>
                  <a:pt x="790" y="511"/>
                </a:cubicBezTo>
                <a:cubicBezTo>
                  <a:pt x="792" y="511"/>
                  <a:pt x="794" y="511"/>
                  <a:pt x="795" y="510"/>
                </a:cubicBezTo>
                <a:cubicBezTo>
                  <a:pt x="807" y="506"/>
                  <a:pt x="820" y="502"/>
                  <a:pt x="833" y="499"/>
                </a:cubicBezTo>
                <a:cubicBezTo>
                  <a:pt x="852" y="494"/>
                  <a:pt x="872" y="490"/>
                  <a:pt x="891" y="490"/>
                </a:cubicBezTo>
                <a:cubicBezTo>
                  <a:pt x="913" y="488"/>
                  <a:pt x="933" y="488"/>
                  <a:pt x="960" y="492"/>
                </a:cubicBezTo>
                <a:cubicBezTo>
                  <a:pt x="984" y="497"/>
                  <a:pt x="1011" y="506"/>
                  <a:pt x="1046" y="520"/>
                </a:cubicBezTo>
                <a:cubicBezTo>
                  <a:pt x="1065" y="528"/>
                  <a:pt x="1091" y="536"/>
                  <a:pt x="1119" y="545"/>
                </a:cubicBezTo>
                <a:cubicBezTo>
                  <a:pt x="1125" y="546"/>
                  <a:pt x="1130" y="541"/>
                  <a:pt x="1128" y="536"/>
                </a:cubicBezTo>
                <a:cubicBezTo>
                  <a:pt x="1077" y="435"/>
                  <a:pt x="958" y="414"/>
                  <a:pt x="777" y="373"/>
                </a:cubicBezTo>
              </a:path>
            </a:pathLst>
          </a:custGeom>
          <a:solidFill>
            <a:srgbClr val="001A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C"/>
          </a:p>
        </p:txBody>
      </p:sp>
      <p:sp>
        <p:nvSpPr>
          <p:cNvPr id="30" name="Freeform 14">
            <a:extLst>
              <a:ext uri="{FF2B5EF4-FFF2-40B4-BE49-F238E27FC236}">
                <a16:creationId xmlns:a16="http://schemas.microsoft.com/office/drawing/2014/main" id="{9507B032-BA22-4FA5-9189-9E2226021E45}"/>
              </a:ext>
            </a:extLst>
          </p:cNvPr>
          <p:cNvSpPr>
            <a:spLocks/>
          </p:cNvSpPr>
          <p:nvPr/>
        </p:nvSpPr>
        <p:spPr bwMode="auto">
          <a:xfrm>
            <a:off x="1293973" y="2596922"/>
            <a:ext cx="771525" cy="565150"/>
          </a:xfrm>
          <a:custGeom>
            <a:avLst/>
            <a:gdLst>
              <a:gd name="T0" fmla="*/ 317 w 472"/>
              <a:gd name="T1" fmla="*/ 346 h 346"/>
              <a:gd name="T2" fmla="*/ 460 w 472"/>
              <a:gd name="T3" fmla="*/ 302 h 346"/>
              <a:gd name="T4" fmla="*/ 461 w 472"/>
              <a:gd name="T5" fmla="*/ 301 h 346"/>
              <a:gd name="T6" fmla="*/ 465 w 472"/>
              <a:gd name="T7" fmla="*/ 299 h 346"/>
              <a:gd name="T8" fmla="*/ 463 w 472"/>
              <a:gd name="T9" fmla="*/ 281 h 346"/>
              <a:gd name="T10" fmla="*/ 19 w 472"/>
              <a:gd name="T11" fmla="*/ 9 h 346"/>
              <a:gd name="T12" fmla="*/ 0 w 472"/>
              <a:gd name="T13" fmla="*/ 14 h 346"/>
              <a:gd name="T14" fmla="*/ 0 w 472"/>
              <a:gd name="T15" fmla="*/ 25 h 346"/>
              <a:gd name="T16" fmla="*/ 0 w 472"/>
              <a:gd name="T17" fmla="*/ 26 h 346"/>
              <a:gd name="T18" fmla="*/ 317 w 472"/>
              <a:gd name="T19" fmla="*/ 346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 h="346">
                <a:moveTo>
                  <a:pt x="317" y="346"/>
                </a:moveTo>
                <a:cubicBezTo>
                  <a:pt x="364" y="333"/>
                  <a:pt x="415" y="320"/>
                  <a:pt x="460" y="302"/>
                </a:cubicBezTo>
                <a:cubicBezTo>
                  <a:pt x="461" y="301"/>
                  <a:pt x="461" y="301"/>
                  <a:pt x="461" y="301"/>
                </a:cubicBezTo>
                <a:cubicBezTo>
                  <a:pt x="462" y="300"/>
                  <a:pt x="464" y="300"/>
                  <a:pt x="465" y="299"/>
                </a:cubicBezTo>
                <a:cubicBezTo>
                  <a:pt x="472" y="295"/>
                  <a:pt x="472" y="284"/>
                  <a:pt x="463" y="281"/>
                </a:cubicBezTo>
                <a:cubicBezTo>
                  <a:pt x="282" y="229"/>
                  <a:pt x="117" y="152"/>
                  <a:pt x="19" y="9"/>
                </a:cubicBezTo>
                <a:cubicBezTo>
                  <a:pt x="13" y="0"/>
                  <a:pt x="0" y="4"/>
                  <a:pt x="0" y="14"/>
                </a:cubicBezTo>
                <a:cubicBezTo>
                  <a:pt x="0" y="25"/>
                  <a:pt x="0" y="25"/>
                  <a:pt x="0" y="25"/>
                </a:cubicBezTo>
                <a:cubicBezTo>
                  <a:pt x="0" y="26"/>
                  <a:pt x="0" y="26"/>
                  <a:pt x="0" y="26"/>
                </a:cubicBezTo>
                <a:cubicBezTo>
                  <a:pt x="10" y="178"/>
                  <a:pt x="115" y="262"/>
                  <a:pt x="317" y="346"/>
                </a:cubicBezTo>
              </a:path>
            </a:pathLst>
          </a:custGeom>
          <a:solidFill>
            <a:srgbClr val="001A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C"/>
          </a:p>
        </p:txBody>
      </p:sp>
      <p:sp>
        <p:nvSpPr>
          <p:cNvPr id="31" name="Freeform 15">
            <a:extLst>
              <a:ext uri="{FF2B5EF4-FFF2-40B4-BE49-F238E27FC236}">
                <a16:creationId xmlns:a16="http://schemas.microsoft.com/office/drawing/2014/main" id="{AAD69B8C-541C-40E5-B0DB-AA733D958AE5}"/>
              </a:ext>
            </a:extLst>
          </p:cNvPr>
          <p:cNvSpPr>
            <a:spLocks/>
          </p:cNvSpPr>
          <p:nvPr/>
        </p:nvSpPr>
        <p:spPr bwMode="auto">
          <a:xfrm>
            <a:off x="1293973" y="1871435"/>
            <a:ext cx="2063750" cy="1209675"/>
          </a:xfrm>
          <a:custGeom>
            <a:avLst/>
            <a:gdLst>
              <a:gd name="T0" fmla="*/ 764 w 1262"/>
              <a:gd name="T1" fmla="*/ 515 h 739"/>
              <a:gd name="T2" fmla="*/ 1201 w 1262"/>
              <a:gd name="T3" fmla="*/ 733 h 739"/>
              <a:gd name="T4" fmla="*/ 1213 w 1262"/>
              <a:gd name="T5" fmla="*/ 734 h 739"/>
              <a:gd name="T6" fmla="*/ 1259 w 1262"/>
              <a:gd name="T7" fmla="*/ 602 h 739"/>
              <a:gd name="T8" fmla="*/ 1110 w 1262"/>
              <a:gd name="T9" fmla="*/ 476 h 739"/>
              <a:gd name="T10" fmla="*/ 802 w 1262"/>
              <a:gd name="T11" fmla="*/ 392 h 739"/>
              <a:gd name="T12" fmla="*/ 13 w 1262"/>
              <a:gd name="T13" fmla="*/ 5 h 739"/>
              <a:gd name="T14" fmla="*/ 1 w 1262"/>
              <a:gd name="T15" fmla="*/ 9 h 739"/>
              <a:gd name="T16" fmla="*/ 0 w 1262"/>
              <a:gd name="T17" fmla="*/ 27 h 739"/>
              <a:gd name="T18" fmla="*/ 0 w 1262"/>
              <a:gd name="T19" fmla="*/ 27 h 739"/>
              <a:gd name="T20" fmla="*/ 764 w 1262"/>
              <a:gd name="T21" fmla="*/ 515 h 7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62" h="739">
                <a:moveTo>
                  <a:pt x="764" y="515"/>
                </a:moveTo>
                <a:cubicBezTo>
                  <a:pt x="973" y="564"/>
                  <a:pt x="1151" y="597"/>
                  <a:pt x="1201" y="733"/>
                </a:cubicBezTo>
                <a:cubicBezTo>
                  <a:pt x="1202" y="738"/>
                  <a:pt x="1210" y="739"/>
                  <a:pt x="1213" y="734"/>
                </a:cubicBezTo>
                <a:cubicBezTo>
                  <a:pt x="1243" y="685"/>
                  <a:pt x="1262" y="642"/>
                  <a:pt x="1259" y="602"/>
                </a:cubicBezTo>
                <a:cubicBezTo>
                  <a:pt x="1256" y="559"/>
                  <a:pt x="1212" y="507"/>
                  <a:pt x="1110" y="476"/>
                </a:cubicBezTo>
                <a:cubicBezTo>
                  <a:pt x="1008" y="445"/>
                  <a:pt x="965" y="437"/>
                  <a:pt x="802" y="392"/>
                </a:cubicBezTo>
                <a:cubicBezTo>
                  <a:pt x="643" y="349"/>
                  <a:pt x="167" y="230"/>
                  <a:pt x="13" y="5"/>
                </a:cubicBezTo>
                <a:cubicBezTo>
                  <a:pt x="10" y="0"/>
                  <a:pt x="1" y="2"/>
                  <a:pt x="1" y="9"/>
                </a:cubicBezTo>
                <a:cubicBezTo>
                  <a:pt x="0" y="27"/>
                  <a:pt x="0" y="27"/>
                  <a:pt x="0" y="27"/>
                </a:cubicBezTo>
                <a:cubicBezTo>
                  <a:pt x="0" y="27"/>
                  <a:pt x="0" y="27"/>
                  <a:pt x="0" y="27"/>
                </a:cubicBezTo>
                <a:cubicBezTo>
                  <a:pt x="13" y="321"/>
                  <a:pt x="548" y="465"/>
                  <a:pt x="764" y="515"/>
                </a:cubicBezTo>
              </a:path>
            </a:pathLst>
          </a:custGeom>
          <a:solidFill>
            <a:srgbClr val="001A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C"/>
          </a:p>
        </p:txBody>
      </p:sp>
      <p:sp>
        <p:nvSpPr>
          <p:cNvPr id="32" name="Freeform 16">
            <a:extLst>
              <a:ext uri="{FF2B5EF4-FFF2-40B4-BE49-F238E27FC236}">
                <a16:creationId xmlns:a16="http://schemas.microsoft.com/office/drawing/2014/main" id="{5D9D754D-BF06-4AE7-A1CE-BD8638D4A9B9}"/>
              </a:ext>
            </a:extLst>
          </p:cNvPr>
          <p:cNvSpPr>
            <a:spLocks/>
          </p:cNvSpPr>
          <p:nvPr/>
        </p:nvSpPr>
        <p:spPr bwMode="auto">
          <a:xfrm>
            <a:off x="1293973" y="1479322"/>
            <a:ext cx="2579688" cy="1733550"/>
          </a:xfrm>
          <a:custGeom>
            <a:avLst/>
            <a:gdLst>
              <a:gd name="T0" fmla="*/ 1123 w 1577"/>
              <a:gd name="T1" fmla="*/ 626 h 1060"/>
              <a:gd name="T2" fmla="*/ 1347 w 1577"/>
              <a:gd name="T3" fmla="*/ 877 h 1060"/>
              <a:gd name="T4" fmla="*/ 1263 w 1577"/>
              <a:gd name="T5" fmla="*/ 1026 h 1060"/>
              <a:gd name="T6" fmla="*/ 1268 w 1577"/>
              <a:gd name="T7" fmla="*/ 1043 h 1060"/>
              <a:gd name="T8" fmla="*/ 1290 w 1577"/>
              <a:gd name="T9" fmla="*/ 1045 h 1060"/>
              <a:gd name="T10" fmla="*/ 1358 w 1577"/>
              <a:gd name="T11" fmla="*/ 1058 h 1060"/>
              <a:gd name="T12" fmla="*/ 1378 w 1577"/>
              <a:gd name="T13" fmla="*/ 1053 h 1060"/>
              <a:gd name="T14" fmla="*/ 1348 w 1577"/>
              <a:gd name="T15" fmla="*/ 525 h 1060"/>
              <a:gd name="T16" fmla="*/ 19 w 1577"/>
              <a:gd name="T17" fmla="*/ 6 h 1060"/>
              <a:gd name="T18" fmla="*/ 0 w 1577"/>
              <a:gd name="T19" fmla="*/ 12 h 1060"/>
              <a:gd name="T20" fmla="*/ 0 w 1577"/>
              <a:gd name="T21" fmla="*/ 49 h 1060"/>
              <a:gd name="T22" fmla="*/ 1123 w 1577"/>
              <a:gd name="T23" fmla="*/ 626 h 10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77" h="1060">
                <a:moveTo>
                  <a:pt x="1123" y="626"/>
                </a:moveTo>
                <a:cubicBezTo>
                  <a:pt x="1245" y="655"/>
                  <a:pt x="1384" y="738"/>
                  <a:pt x="1347" y="877"/>
                </a:cubicBezTo>
                <a:cubicBezTo>
                  <a:pt x="1339" y="903"/>
                  <a:pt x="1315" y="971"/>
                  <a:pt x="1263" y="1026"/>
                </a:cubicBezTo>
                <a:cubicBezTo>
                  <a:pt x="1257" y="1032"/>
                  <a:pt x="1261" y="1042"/>
                  <a:pt x="1268" y="1043"/>
                </a:cubicBezTo>
                <a:cubicBezTo>
                  <a:pt x="1276" y="1044"/>
                  <a:pt x="1283" y="1045"/>
                  <a:pt x="1290" y="1045"/>
                </a:cubicBezTo>
                <a:cubicBezTo>
                  <a:pt x="1313" y="1049"/>
                  <a:pt x="1336" y="1053"/>
                  <a:pt x="1358" y="1058"/>
                </a:cubicBezTo>
                <a:cubicBezTo>
                  <a:pt x="1365" y="1060"/>
                  <a:pt x="1373" y="1058"/>
                  <a:pt x="1378" y="1053"/>
                </a:cubicBezTo>
                <a:cubicBezTo>
                  <a:pt x="1541" y="890"/>
                  <a:pt x="1577" y="661"/>
                  <a:pt x="1348" y="525"/>
                </a:cubicBezTo>
                <a:cubicBezTo>
                  <a:pt x="1155" y="409"/>
                  <a:pt x="341" y="368"/>
                  <a:pt x="19" y="6"/>
                </a:cubicBezTo>
                <a:cubicBezTo>
                  <a:pt x="12" y="0"/>
                  <a:pt x="0" y="3"/>
                  <a:pt x="0" y="12"/>
                </a:cubicBezTo>
                <a:cubicBezTo>
                  <a:pt x="0" y="49"/>
                  <a:pt x="0" y="49"/>
                  <a:pt x="0" y="49"/>
                </a:cubicBezTo>
                <a:cubicBezTo>
                  <a:pt x="2" y="342"/>
                  <a:pt x="710" y="532"/>
                  <a:pt x="1123" y="626"/>
                </a:cubicBezTo>
              </a:path>
            </a:pathLst>
          </a:custGeom>
          <a:solidFill>
            <a:srgbClr val="001A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C"/>
          </a:p>
        </p:txBody>
      </p:sp>
      <p:sp>
        <p:nvSpPr>
          <p:cNvPr id="33" name="Freeform 17">
            <a:extLst>
              <a:ext uri="{FF2B5EF4-FFF2-40B4-BE49-F238E27FC236}">
                <a16:creationId xmlns:a16="http://schemas.microsoft.com/office/drawing/2014/main" id="{A37CFF67-D77B-4D71-907F-87262CA85917}"/>
              </a:ext>
            </a:extLst>
          </p:cNvPr>
          <p:cNvSpPr>
            <a:spLocks/>
          </p:cNvSpPr>
          <p:nvPr/>
        </p:nvSpPr>
        <p:spPr bwMode="auto">
          <a:xfrm>
            <a:off x="1244760" y="3174772"/>
            <a:ext cx="2584450" cy="392113"/>
          </a:xfrm>
          <a:custGeom>
            <a:avLst/>
            <a:gdLst>
              <a:gd name="T0" fmla="*/ 1578 w 1580"/>
              <a:gd name="T1" fmla="*/ 229 h 240"/>
              <a:gd name="T2" fmla="*/ 1548 w 1580"/>
              <a:gd name="T3" fmla="*/ 162 h 240"/>
              <a:gd name="T4" fmla="*/ 1527 w 1580"/>
              <a:gd name="T5" fmla="*/ 141 h 240"/>
              <a:gd name="T6" fmla="*/ 1312 w 1580"/>
              <a:gd name="T7" fmla="*/ 92 h 240"/>
              <a:gd name="T8" fmla="*/ 1052 w 1580"/>
              <a:gd name="T9" fmla="*/ 28 h 240"/>
              <a:gd name="T10" fmla="*/ 927 w 1580"/>
              <a:gd name="T11" fmla="*/ 2 h 240"/>
              <a:gd name="T12" fmla="*/ 838 w 1580"/>
              <a:gd name="T13" fmla="*/ 24 h 240"/>
              <a:gd name="T14" fmla="*/ 791 w 1580"/>
              <a:gd name="T15" fmla="*/ 65 h 240"/>
              <a:gd name="T16" fmla="*/ 780 w 1580"/>
              <a:gd name="T17" fmla="*/ 65 h 240"/>
              <a:gd name="T18" fmla="*/ 733 w 1580"/>
              <a:gd name="T19" fmla="*/ 24 h 240"/>
              <a:gd name="T20" fmla="*/ 645 w 1580"/>
              <a:gd name="T21" fmla="*/ 2 h 240"/>
              <a:gd name="T22" fmla="*/ 512 w 1580"/>
              <a:gd name="T23" fmla="*/ 30 h 240"/>
              <a:gd name="T24" fmla="*/ 259 w 1580"/>
              <a:gd name="T25" fmla="*/ 92 h 240"/>
              <a:gd name="T26" fmla="*/ 47 w 1580"/>
              <a:gd name="T27" fmla="*/ 141 h 240"/>
              <a:gd name="T28" fmla="*/ 26 w 1580"/>
              <a:gd name="T29" fmla="*/ 162 h 240"/>
              <a:gd name="T30" fmla="*/ 1 w 1580"/>
              <a:gd name="T31" fmla="*/ 230 h 240"/>
              <a:gd name="T32" fmla="*/ 8 w 1580"/>
              <a:gd name="T33" fmla="*/ 240 h 240"/>
              <a:gd name="T34" fmla="*/ 1571 w 1580"/>
              <a:gd name="T35" fmla="*/ 240 h 240"/>
              <a:gd name="T36" fmla="*/ 1578 w 1580"/>
              <a:gd name="T37" fmla="*/ 22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580" h="240">
                <a:moveTo>
                  <a:pt x="1578" y="229"/>
                </a:moveTo>
                <a:cubicBezTo>
                  <a:pt x="1548" y="162"/>
                  <a:pt x="1548" y="162"/>
                  <a:pt x="1548" y="162"/>
                </a:cubicBezTo>
                <a:cubicBezTo>
                  <a:pt x="1544" y="152"/>
                  <a:pt x="1537" y="145"/>
                  <a:pt x="1527" y="141"/>
                </a:cubicBezTo>
                <a:cubicBezTo>
                  <a:pt x="1470" y="119"/>
                  <a:pt x="1382" y="102"/>
                  <a:pt x="1312" y="92"/>
                </a:cubicBezTo>
                <a:cubicBezTo>
                  <a:pt x="1236" y="82"/>
                  <a:pt x="1114" y="54"/>
                  <a:pt x="1052" y="28"/>
                </a:cubicBezTo>
                <a:cubicBezTo>
                  <a:pt x="993" y="2"/>
                  <a:pt x="960" y="0"/>
                  <a:pt x="927" y="2"/>
                </a:cubicBezTo>
                <a:cubicBezTo>
                  <a:pt x="893" y="4"/>
                  <a:pt x="863" y="11"/>
                  <a:pt x="838" y="24"/>
                </a:cubicBezTo>
                <a:cubicBezTo>
                  <a:pt x="817" y="34"/>
                  <a:pt x="800" y="47"/>
                  <a:pt x="791" y="65"/>
                </a:cubicBezTo>
                <a:cubicBezTo>
                  <a:pt x="789" y="69"/>
                  <a:pt x="783" y="69"/>
                  <a:pt x="780" y="65"/>
                </a:cubicBezTo>
                <a:cubicBezTo>
                  <a:pt x="771" y="47"/>
                  <a:pt x="754" y="34"/>
                  <a:pt x="733" y="24"/>
                </a:cubicBezTo>
                <a:cubicBezTo>
                  <a:pt x="709" y="11"/>
                  <a:pt x="678" y="4"/>
                  <a:pt x="645" y="2"/>
                </a:cubicBezTo>
                <a:cubicBezTo>
                  <a:pt x="611" y="0"/>
                  <a:pt x="572" y="4"/>
                  <a:pt x="512" y="30"/>
                </a:cubicBezTo>
                <a:cubicBezTo>
                  <a:pt x="451" y="55"/>
                  <a:pt x="336" y="82"/>
                  <a:pt x="259" y="92"/>
                </a:cubicBezTo>
                <a:cubicBezTo>
                  <a:pt x="190" y="101"/>
                  <a:pt x="104" y="119"/>
                  <a:pt x="47" y="141"/>
                </a:cubicBezTo>
                <a:cubicBezTo>
                  <a:pt x="37" y="145"/>
                  <a:pt x="29" y="151"/>
                  <a:pt x="26" y="162"/>
                </a:cubicBezTo>
                <a:cubicBezTo>
                  <a:pt x="1" y="230"/>
                  <a:pt x="1" y="230"/>
                  <a:pt x="1" y="230"/>
                </a:cubicBezTo>
                <a:cubicBezTo>
                  <a:pt x="0" y="235"/>
                  <a:pt x="3" y="240"/>
                  <a:pt x="8" y="240"/>
                </a:cubicBezTo>
                <a:cubicBezTo>
                  <a:pt x="1571" y="240"/>
                  <a:pt x="1571" y="240"/>
                  <a:pt x="1571" y="240"/>
                </a:cubicBezTo>
                <a:cubicBezTo>
                  <a:pt x="1576" y="240"/>
                  <a:pt x="1580" y="235"/>
                  <a:pt x="1578" y="229"/>
                </a:cubicBezTo>
              </a:path>
            </a:pathLst>
          </a:custGeom>
          <a:solidFill>
            <a:srgbClr val="001A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C"/>
          </a:p>
        </p:txBody>
      </p:sp>
      <p:sp>
        <p:nvSpPr>
          <p:cNvPr id="3" name="CuadroTexto 2">
            <a:extLst>
              <a:ext uri="{FF2B5EF4-FFF2-40B4-BE49-F238E27FC236}">
                <a16:creationId xmlns:a16="http://schemas.microsoft.com/office/drawing/2014/main" id="{C7209AE6-C79A-485E-B3FD-83D6D6C7F8B3}"/>
              </a:ext>
            </a:extLst>
          </p:cNvPr>
          <p:cNvSpPr txBox="1"/>
          <p:nvPr/>
        </p:nvSpPr>
        <p:spPr>
          <a:xfrm>
            <a:off x="3896753" y="2179814"/>
            <a:ext cx="7560083" cy="1200329"/>
          </a:xfrm>
          <a:prstGeom prst="rect">
            <a:avLst/>
          </a:prstGeom>
          <a:noFill/>
        </p:spPr>
        <p:txBody>
          <a:bodyPr wrap="none" rtlCol="0">
            <a:spAutoFit/>
          </a:bodyPr>
          <a:lstStyle/>
          <a:p>
            <a:pPr algn="ctr"/>
            <a:r>
              <a:rPr lang="es-EC" sz="3300" b="1" i="0" u="none" strike="noStrike" baseline="0" dirty="0">
                <a:solidFill>
                  <a:srgbClr val="001A5A"/>
                </a:solidFill>
                <a:latin typeface="BwModelica-Bold" panose="00000800000000000000" pitchFamily="50" charset="0"/>
              </a:rPr>
              <a:t>ADVENTISTA DEL SÉPTIMO DÍA</a:t>
            </a:r>
            <a:endParaRPr lang="es-EC" sz="3300" b="1" i="0" u="none" strike="noStrike" baseline="0" dirty="0">
              <a:solidFill>
                <a:srgbClr val="001A5A"/>
              </a:solidFill>
              <a:latin typeface="BwModelica-ExtraBold" panose="00000900000000000000" pitchFamily="50" charset="0"/>
            </a:endParaRPr>
          </a:p>
          <a:p>
            <a:pPr algn="ctr"/>
            <a:r>
              <a:rPr lang="es-EC" sz="3900" b="1" i="0" u="none" strike="noStrike" baseline="0" dirty="0">
                <a:solidFill>
                  <a:srgbClr val="001A5A"/>
                </a:solidFill>
                <a:latin typeface="BwModelica-ExtraBold" panose="00000900000000000000" pitchFamily="50" charset="0"/>
              </a:rPr>
              <a:t>MOVIMIENTO DE REFORMA</a:t>
            </a:r>
            <a:endParaRPr lang="es-EC" sz="3900" dirty="0">
              <a:solidFill>
                <a:srgbClr val="001A5A"/>
              </a:solidFill>
              <a:latin typeface="Bw Modelica Black" panose="00000A00000000000000" pitchFamily="50" charset="0"/>
            </a:endParaRPr>
          </a:p>
        </p:txBody>
      </p:sp>
      <p:pic>
        <p:nvPicPr>
          <p:cNvPr id="9" name="Imagen 8">
            <a:extLst>
              <a:ext uri="{FF2B5EF4-FFF2-40B4-BE49-F238E27FC236}">
                <a16:creationId xmlns:a16="http://schemas.microsoft.com/office/drawing/2014/main" id="{752ABEC9-4E9D-418B-BE39-DC4662B7F4F4}"/>
              </a:ext>
            </a:extLst>
          </p:cNvPr>
          <p:cNvPicPr>
            <a:picLocks noChangeAspect="1"/>
          </p:cNvPicPr>
          <p:nvPr/>
        </p:nvPicPr>
        <p:blipFill>
          <a:blip r:embed="rId2"/>
          <a:stretch>
            <a:fillRect/>
          </a:stretch>
        </p:blipFill>
        <p:spPr>
          <a:xfrm>
            <a:off x="9979879" y="4360189"/>
            <a:ext cx="950203" cy="1001566"/>
          </a:xfrm>
          <a:prstGeom prst="rect">
            <a:avLst/>
          </a:prstGeom>
        </p:spPr>
      </p:pic>
      <p:pic>
        <p:nvPicPr>
          <p:cNvPr id="10" name="Imagen 9">
            <a:extLst>
              <a:ext uri="{FF2B5EF4-FFF2-40B4-BE49-F238E27FC236}">
                <a16:creationId xmlns:a16="http://schemas.microsoft.com/office/drawing/2014/main" id="{13DAD6A6-2282-4BA2-88F8-DA30F2A2BFB3}"/>
              </a:ext>
            </a:extLst>
          </p:cNvPr>
          <p:cNvPicPr>
            <a:picLocks noChangeAspect="1"/>
          </p:cNvPicPr>
          <p:nvPr/>
        </p:nvPicPr>
        <p:blipFill>
          <a:blip r:embed="rId3"/>
          <a:stretch>
            <a:fillRect/>
          </a:stretch>
        </p:blipFill>
        <p:spPr>
          <a:xfrm>
            <a:off x="4161620" y="4487779"/>
            <a:ext cx="5696124" cy="859329"/>
          </a:xfrm>
          <a:prstGeom prst="rect">
            <a:avLst/>
          </a:prstGeom>
        </p:spPr>
      </p:pic>
      <p:pic>
        <p:nvPicPr>
          <p:cNvPr id="11" name="Imagen 10">
            <a:extLst>
              <a:ext uri="{FF2B5EF4-FFF2-40B4-BE49-F238E27FC236}">
                <a16:creationId xmlns:a16="http://schemas.microsoft.com/office/drawing/2014/main" id="{3A734C75-D5B7-45F1-AE0D-CF695BA2214B}"/>
              </a:ext>
            </a:extLst>
          </p:cNvPr>
          <p:cNvPicPr>
            <a:picLocks noChangeAspect="1"/>
          </p:cNvPicPr>
          <p:nvPr/>
        </p:nvPicPr>
        <p:blipFill>
          <a:blip r:embed="rId4"/>
          <a:stretch>
            <a:fillRect/>
          </a:stretch>
        </p:blipFill>
        <p:spPr>
          <a:xfrm>
            <a:off x="1531084" y="4408082"/>
            <a:ext cx="2508400" cy="916531"/>
          </a:xfrm>
          <a:prstGeom prst="rect">
            <a:avLst/>
          </a:prstGeom>
        </p:spPr>
      </p:pic>
    </p:spTree>
    <p:extLst>
      <p:ext uri="{BB962C8B-B14F-4D97-AF65-F5344CB8AC3E}">
        <p14:creationId xmlns:p14="http://schemas.microsoft.com/office/powerpoint/2010/main" val="3887134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33"/>
                                        </p:tgtEl>
                                        <p:attrNameLst>
                                          <p:attrName>style.visibility</p:attrName>
                                        </p:attrNameLst>
                                      </p:cBhvr>
                                      <p:to>
                                        <p:strVal val="visible"/>
                                      </p:to>
                                    </p:set>
                                    <p:anim calcmode="lin" valueType="num">
                                      <p:cBhvr additive="base">
                                        <p:cTn id="7" dur="1250" fill="hold"/>
                                        <p:tgtEl>
                                          <p:spTgt spid="33"/>
                                        </p:tgtEl>
                                        <p:attrNameLst>
                                          <p:attrName>ppt_x</p:attrName>
                                        </p:attrNameLst>
                                      </p:cBhvr>
                                      <p:tavLst>
                                        <p:tav tm="0">
                                          <p:val>
                                            <p:strVal val="#ppt_x"/>
                                          </p:val>
                                        </p:tav>
                                        <p:tav tm="100000">
                                          <p:val>
                                            <p:strVal val="#ppt_x"/>
                                          </p:val>
                                        </p:tav>
                                      </p:tavLst>
                                    </p:anim>
                                    <p:anim calcmode="lin" valueType="num">
                                      <p:cBhvr additive="base">
                                        <p:cTn id="8" dur="1250" fill="hold"/>
                                        <p:tgtEl>
                                          <p:spTgt spid="33"/>
                                        </p:tgtEl>
                                        <p:attrNameLst>
                                          <p:attrName>ppt_y</p:attrName>
                                        </p:attrNameLst>
                                      </p:cBhvr>
                                      <p:tavLst>
                                        <p:tav tm="0">
                                          <p:val>
                                            <p:strVal val="1+#ppt_h/2"/>
                                          </p:val>
                                        </p:tav>
                                        <p:tav tm="100000">
                                          <p:val>
                                            <p:strVal val="#ppt_y"/>
                                          </p:val>
                                        </p:tav>
                                      </p:tavLst>
                                    </p:anim>
                                  </p:childTnLst>
                                </p:cTn>
                              </p:par>
                              <p:par>
                                <p:cTn id="9" presetID="47" presetClass="entr" presetSubtype="0" fill="hold" grpId="0" nodeType="withEffect">
                                  <p:stCondLst>
                                    <p:cond delay="0"/>
                                  </p:stCondLst>
                                  <p:childTnLst>
                                    <p:set>
                                      <p:cBhvr>
                                        <p:cTn id="10" dur="1" fill="hold">
                                          <p:stCondLst>
                                            <p:cond delay="0"/>
                                          </p:stCondLst>
                                        </p:cTn>
                                        <p:tgtEl>
                                          <p:spTgt spid="30"/>
                                        </p:tgtEl>
                                        <p:attrNameLst>
                                          <p:attrName>style.visibility</p:attrName>
                                        </p:attrNameLst>
                                      </p:cBhvr>
                                      <p:to>
                                        <p:strVal val="visible"/>
                                      </p:to>
                                    </p:set>
                                    <p:animEffect transition="in" filter="fade">
                                      <p:cBhvr>
                                        <p:cTn id="11" dur="1000"/>
                                        <p:tgtEl>
                                          <p:spTgt spid="30"/>
                                        </p:tgtEl>
                                      </p:cBhvr>
                                    </p:animEffect>
                                    <p:anim calcmode="lin" valueType="num">
                                      <p:cBhvr>
                                        <p:cTn id="12" dur="1000" fill="hold"/>
                                        <p:tgtEl>
                                          <p:spTgt spid="30"/>
                                        </p:tgtEl>
                                        <p:attrNameLst>
                                          <p:attrName>ppt_x</p:attrName>
                                        </p:attrNameLst>
                                      </p:cBhvr>
                                      <p:tavLst>
                                        <p:tav tm="0">
                                          <p:val>
                                            <p:strVal val="#ppt_x"/>
                                          </p:val>
                                        </p:tav>
                                        <p:tav tm="100000">
                                          <p:val>
                                            <p:strVal val="#ppt_x"/>
                                          </p:val>
                                        </p:tav>
                                      </p:tavLst>
                                    </p:anim>
                                    <p:anim calcmode="lin" valueType="num">
                                      <p:cBhvr>
                                        <p:cTn id="13" dur="1000" fill="hold"/>
                                        <p:tgtEl>
                                          <p:spTgt spid="30"/>
                                        </p:tgtEl>
                                        <p:attrNameLst>
                                          <p:attrName>ppt_y</p:attrName>
                                        </p:attrNameLst>
                                      </p:cBhvr>
                                      <p:tavLst>
                                        <p:tav tm="0">
                                          <p:val>
                                            <p:strVal val="#ppt_y-.1"/>
                                          </p:val>
                                        </p:tav>
                                        <p:tav tm="100000">
                                          <p:val>
                                            <p:strVal val="#ppt_y"/>
                                          </p:val>
                                        </p:tav>
                                      </p:tavLst>
                                    </p:anim>
                                  </p:childTnLst>
                                </p:cTn>
                              </p:par>
                              <p:par>
                                <p:cTn id="14" presetID="47" presetClass="entr" presetSubtype="0" fill="hold" grpId="0" nodeType="withEffect">
                                  <p:stCondLst>
                                    <p:cond delay="0"/>
                                  </p:stCondLst>
                                  <p:childTnLst>
                                    <p:set>
                                      <p:cBhvr>
                                        <p:cTn id="15" dur="1" fill="hold">
                                          <p:stCondLst>
                                            <p:cond delay="0"/>
                                          </p:stCondLst>
                                        </p:cTn>
                                        <p:tgtEl>
                                          <p:spTgt spid="29"/>
                                        </p:tgtEl>
                                        <p:attrNameLst>
                                          <p:attrName>style.visibility</p:attrName>
                                        </p:attrNameLst>
                                      </p:cBhvr>
                                      <p:to>
                                        <p:strVal val="visible"/>
                                      </p:to>
                                    </p:set>
                                    <p:animEffect transition="in" filter="fade">
                                      <p:cBhvr>
                                        <p:cTn id="16" dur="1000"/>
                                        <p:tgtEl>
                                          <p:spTgt spid="29"/>
                                        </p:tgtEl>
                                      </p:cBhvr>
                                    </p:animEffect>
                                    <p:anim calcmode="lin" valueType="num">
                                      <p:cBhvr>
                                        <p:cTn id="17" dur="1000" fill="hold"/>
                                        <p:tgtEl>
                                          <p:spTgt spid="29"/>
                                        </p:tgtEl>
                                        <p:attrNameLst>
                                          <p:attrName>ppt_x</p:attrName>
                                        </p:attrNameLst>
                                      </p:cBhvr>
                                      <p:tavLst>
                                        <p:tav tm="0">
                                          <p:val>
                                            <p:strVal val="#ppt_x"/>
                                          </p:val>
                                        </p:tav>
                                        <p:tav tm="100000">
                                          <p:val>
                                            <p:strVal val="#ppt_x"/>
                                          </p:val>
                                        </p:tav>
                                      </p:tavLst>
                                    </p:anim>
                                    <p:anim calcmode="lin" valueType="num">
                                      <p:cBhvr>
                                        <p:cTn id="18" dur="1000" fill="hold"/>
                                        <p:tgtEl>
                                          <p:spTgt spid="29"/>
                                        </p:tgtEl>
                                        <p:attrNameLst>
                                          <p:attrName>ppt_y</p:attrName>
                                        </p:attrNameLst>
                                      </p:cBhvr>
                                      <p:tavLst>
                                        <p:tav tm="0">
                                          <p:val>
                                            <p:strVal val="#ppt_y-.1"/>
                                          </p:val>
                                        </p:tav>
                                        <p:tav tm="100000">
                                          <p:val>
                                            <p:strVal val="#ppt_y"/>
                                          </p:val>
                                        </p:tav>
                                      </p:tavLst>
                                    </p:anim>
                                  </p:childTnLst>
                                </p:cTn>
                              </p:par>
                              <p:par>
                                <p:cTn id="19" presetID="47"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1000"/>
                                        <p:tgtEl>
                                          <p:spTgt spid="31"/>
                                        </p:tgtEl>
                                      </p:cBhvr>
                                    </p:animEffect>
                                    <p:anim calcmode="lin" valueType="num">
                                      <p:cBhvr>
                                        <p:cTn id="22" dur="1000" fill="hold"/>
                                        <p:tgtEl>
                                          <p:spTgt spid="31"/>
                                        </p:tgtEl>
                                        <p:attrNameLst>
                                          <p:attrName>ppt_x</p:attrName>
                                        </p:attrNameLst>
                                      </p:cBhvr>
                                      <p:tavLst>
                                        <p:tav tm="0">
                                          <p:val>
                                            <p:strVal val="#ppt_x"/>
                                          </p:val>
                                        </p:tav>
                                        <p:tav tm="100000">
                                          <p:val>
                                            <p:strVal val="#ppt_x"/>
                                          </p:val>
                                        </p:tav>
                                      </p:tavLst>
                                    </p:anim>
                                    <p:anim calcmode="lin" valueType="num">
                                      <p:cBhvr>
                                        <p:cTn id="23" dur="1000" fill="hold"/>
                                        <p:tgtEl>
                                          <p:spTgt spid="31"/>
                                        </p:tgtEl>
                                        <p:attrNameLst>
                                          <p:attrName>ppt_y</p:attrName>
                                        </p:attrNameLst>
                                      </p:cBhvr>
                                      <p:tavLst>
                                        <p:tav tm="0">
                                          <p:val>
                                            <p:strVal val="#ppt_y-.1"/>
                                          </p:val>
                                        </p:tav>
                                        <p:tav tm="100000">
                                          <p:val>
                                            <p:strVal val="#ppt_y"/>
                                          </p:val>
                                        </p:tav>
                                      </p:tavLst>
                                    </p:anim>
                                  </p:childTnLst>
                                </p:cTn>
                              </p:par>
                            </p:childTnLst>
                          </p:cTn>
                        </p:par>
                        <p:par>
                          <p:cTn id="24" fill="hold">
                            <p:stCondLst>
                              <p:cond delay="1250"/>
                            </p:stCondLst>
                            <p:childTnLst>
                              <p:par>
                                <p:cTn id="25" presetID="22" presetClass="entr" presetSubtype="4" fill="hold" grpId="0" nodeType="afterEffect">
                                  <p:stCondLst>
                                    <p:cond delay="0"/>
                                  </p:stCondLst>
                                  <p:childTnLst>
                                    <p:set>
                                      <p:cBhvr>
                                        <p:cTn id="26" dur="1" fill="hold">
                                          <p:stCondLst>
                                            <p:cond delay="0"/>
                                          </p:stCondLst>
                                        </p:cTn>
                                        <p:tgtEl>
                                          <p:spTgt spid="32"/>
                                        </p:tgtEl>
                                        <p:attrNameLst>
                                          <p:attrName>style.visibility</p:attrName>
                                        </p:attrNameLst>
                                      </p:cBhvr>
                                      <p:to>
                                        <p:strVal val="visible"/>
                                      </p:to>
                                    </p:set>
                                    <p:animEffect transition="in" filter="wipe(down)">
                                      <p:cBhvr>
                                        <p:cTn id="27" dur="2000"/>
                                        <p:tgtEl>
                                          <p:spTgt spid="32"/>
                                        </p:tgtEl>
                                      </p:cBhvr>
                                    </p:animEffect>
                                  </p:childTnLst>
                                </p:cTn>
                              </p:par>
                            </p:childTnLst>
                          </p:cTn>
                        </p:par>
                        <p:par>
                          <p:cTn id="28" fill="hold">
                            <p:stCondLst>
                              <p:cond delay="3250"/>
                            </p:stCondLst>
                            <p:childTnLst>
                              <p:par>
                                <p:cTn id="29" presetID="6" presetClass="entr" presetSubtype="32" fill="hold" grpId="0" nodeType="afterEffect">
                                  <p:stCondLst>
                                    <p:cond delay="0"/>
                                  </p:stCondLst>
                                  <p:childTnLst>
                                    <p:set>
                                      <p:cBhvr>
                                        <p:cTn id="30" dur="1" fill="hold">
                                          <p:stCondLst>
                                            <p:cond delay="0"/>
                                          </p:stCondLst>
                                        </p:cTn>
                                        <p:tgtEl>
                                          <p:spTgt spid="3"/>
                                        </p:tgtEl>
                                        <p:attrNameLst>
                                          <p:attrName>style.visibility</p:attrName>
                                        </p:attrNameLst>
                                      </p:cBhvr>
                                      <p:to>
                                        <p:strVal val="visible"/>
                                      </p:to>
                                    </p:set>
                                    <p:animEffect transition="in" filter="circle(out)">
                                      <p:cBhvr>
                                        <p:cTn id="31" dur="2000"/>
                                        <p:tgtEl>
                                          <p:spTgt spid="3"/>
                                        </p:tgtEl>
                                      </p:cBhvr>
                                    </p:animEffect>
                                  </p:childTnLst>
                                </p:cTn>
                              </p:par>
                            </p:childTnLst>
                          </p:cTn>
                        </p:par>
                        <p:par>
                          <p:cTn id="32" fill="hold">
                            <p:stCondLst>
                              <p:cond delay="5250"/>
                            </p:stCondLst>
                            <p:childTnLst>
                              <p:par>
                                <p:cTn id="33" presetID="26" presetClass="entr" presetSubtype="0" fill="hold" nodeType="after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wipe(down)">
                                      <p:cBhvr>
                                        <p:cTn id="35" dur="580">
                                          <p:stCondLst>
                                            <p:cond delay="0"/>
                                          </p:stCondLst>
                                        </p:cTn>
                                        <p:tgtEl>
                                          <p:spTgt spid="9"/>
                                        </p:tgtEl>
                                      </p:cBhvr>
                                    </p:animEffect>
                                    <p:anim calcmode="lin" valueType="num">
                                      <p:cBhvr>
                                        <p:cTn id="36"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37"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38"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39"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40"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41" dur="26">
                                          <p:stCondLst>
                                            <p:cond delay="650"/>
                                          </p:stCondLst>
                                        </p:cTn>
                                        <p:tgtEl>
                                          <p:spTgt spid="9"/>
                                        </p:tgtEl>
                                      </p:cBhvr>
                                      <p:to x="100000" y="60000"/>
                                    </p:animScale>
                                    <p:animScale>
                                      <p:cBhvr>
                                        <p:cTn id="42" dur="166" decel="50000">
                                          <p:stCondLst>
                                            <p:cond delay="676"/>
                                          </p:stCondLst>
                                        </p:cTn>
                                        <p:tgtEl>
                                          <p:spTgt spid="9"/>
                                        </p:tgtEl>
                                      </p:cBhvr>
                                      <p:to x="100000" y="100000"/>
                                    </p:animScale>
                                    <p:animScale>
                                      <p:cBhvr>
                                        <p:cTn id="43" dur="26">
                                          <p:stCondLst>
                                            <p:cond delay="1312"/>
                                          </p:stCondLst>
                                        </p:cTn>
                                        <p:tgtEl>
                                          <p:spTgt spid="9"/>
                                        </p:tgtEl>
                                      </p:cBhvr>
                                      <p:to x="100000" y="80000"/>
                                    </p:animScale>
                                    <p:animScale>
                                      <p:cBhvr>
                                        <p:cTn id="44" dur="166" decel="50000">
                                          <p:stCondLst>
                                            <p:cond delay="1338"/>
                                          </p:stCondLst>
                                        </p:cTn>
                                        <p:tgtEl>
                                          <p:spTgt spid="9"/>
                                        </p:tgtEl>
                                      </p:cBhvr>
                                      <p:to x="100000" y="100000"/>
                                    </p:animScale>
                                    <p:animScale>
                                      <p:cBhvr>
                                        <p:cTn id="45" dur="26">
                                          <p:stCondLst>
                                            <p:cond delay="1642"/>
                                          </p:stCondLst>
                                        </p:cTn>
                                        <p:tgtEl>
                                          <p:spTgt spid="9"/>
                                        </p:tgtEl>
                                      </p:cBhvr>
                                      <p:to x="100000" y="90000"/>
                                    </p:animScale>
                                    <p:animScale>
                                      <p:cBhvr>
                                        <p:cTn id="46" dur="166" decel="50000">
                                          <p:stCondLst>
                                            <p:cond delay="1668"/>
                                          </p:stCondLst>
                                        </p:cTn>
                                        <p:tgtEl>
                                          <p:spTgt spid="9"/>
                                        </p:tgtEl>
                                      </p:cBhvr>
                                      <p:to x="100000" y="100000"/>
                                    </p:animScale>
                                    <p:animScale>
                                      <p:cBhvr>
                                        <p:cTn id="47" dur="26">
                                          <p:stCondLst>
                                            <p:cond delay="1808"/>
                                          </p:stCondLst>
                                        </p:cTn>
                                        <p:tgtEl>
                                          <p:spTgt spid="9"/>
                                        </p:tgtEl>
                                      </p:cBhvr>
                                      <p:to x="100000" y="95000"/>
                                    </p:animScale>
                                    <p:animScale>
                                      <p:cBhvr>
                                        <p:cTn id="48" dur="166" decel="50000">
                                          <p:stCondLst>
                                            <p:cond delay="1834"/>
                                          </p:stCondLst>
                                        </p:cTn>
                                        <p:tgtEl>
                                          <p:spTgt spid="9"/>
                                        </p:tgtEl>
                                      </p:cBhvr>
                                      <p:to x="100000" y="100000"/>
                                    </p:animScale>
                                  </p:childTnLst>
                                </p:cTn>
                              </p:par>
                              <p:par>
                                <p:cTn id="49" presetID="26" presetClass="entr" presetSubtype="0" fill="hold" nodeType="withEffect">
                                  <p:stCondLst>
                                    <p:cond delay="0"/>
                                  </p:stCondLst>
                                  <p:childTnLst>
                                    <p:set>
                                      <p:cBhvr>
                                        <p:cTn id="50" dur="1" fill="hold">
                                          <p:stCondLst>
                                            <p:cond delay="0"/>
                                          </p:stCondLst>
                                        </p:cTn>
                                        <p:tgtEl>
                                          <p:spTgt spid="10"/>
                                        </p:tgtEl>
                                        <p:attrNameLst>
                                          <p:attrName>style.visibility</p:attrName>
                                        </p:attrNameLst>
                                      </p:cBhvr>
                                      <p:to>
                                        <p:strVal val="visible"/>
                                      </p:to>
                                    </p:set>
                                    <p:animEffect transition="in" filter="wipe(down)">
                                      <p:cBhvr>
                                        <p:cTn id="51" dur="580">
                                          <p:stCondLst>
                                            <p:cond delay="0"/>
                                          </p:stCondLst>
                                        </p:cTn>
                                        <p:tgtEl>
                                          <p:spTgt spid="10"/>
                                        </p:tgtEl>
                                      </p:cBhvr>
                                    </p:animEffect>
                                    <p:anim calcmode="lin" valueType="num">
                                      <p:cBhvr>
                                        <p:cTn id="52"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53"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54"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55"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56"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57" dur="26">
                                          <p:stCondLst>
                                            <p:cond delay="650"/>
                                          </p:stCondLst>
                                        </p:cTn>
                                        <p:tgtEl>
                                          <p:spTgt spid="10"/>
                                        </p:tgtEl>
                                      </p:cBhvr>
                                      <p:to x="100000" y="60000"/>
                                    </p:animScale>
                                    <p:animScale>
                                      <p:cBhvr>
                                        <p:cTn id="58" dur="166" decel="50000">
                                          <p:stCondLst>
                                            <p:cond delay="676"/>
                                          </p:stCondLst>
                                        </p:cTn>
                                        <p:tgtEl>
                                          <p:spTgt spid="10"/>
                                        </p:tgtEl>
                                      </p:cBhvr>
                                      <p:to x="100000" y="100000"/>
                                    </p:animScale>
                                    <p:animScale>
                                      <p:cBhvr>
                                        <p:cTn id="59" dur="26">
                                          <p:stCondLst>
                                            <p:cond delay="1312"/>
                                          </p:stCondLst>
                                        </p:cTn>
                                        <p:tgtEl>
                                          <p:spTgt spid="10"/>
                                        </p:tgtEl>
                                      </p:cBhvr>
                                      <p:to x="100000" y="80000"/>
                                    </p:animScale>
                                    <p:animScale>
                                      <p:cBhvr>
                                        <p:cTn id="60" dur="166" decel="50000">
                                          <p:stCondLst>
                                            <p:cond delay="1338"/>
                                          </p:stCondLst>
                                        </p:cTn>
                                        <p:tgtEl>
                                          <p:spTgt spid="10"/>
                                        </p:tgtEl>
                                      </p:cBhvr>
                                      <p:to x="100000" y="100000"/>
                                    </p:animScale>
                                    <p:animScale>
                                      <p:cBhvr>
                                        <p:cTn id="61" dur="26">
                                          <p:stCondLst>
                                            <p:cond delay="1642"/>
                                          </p:stCondLst>
                                        </p:cTn>
                                        <p:tgtEl>
                                          <p:spTgt spid="10"/>
                                        </p:tgtEl>
                                      </p:cBhvr>
                                      <p:to x="100000" y="90000"/>
                                    </p:animScale>
                                    <p:animScale>
                                      <p:cBhvr>
                                        <p:cTn id="62" dur="166" decel="50000">
                                          <p:stCondLst>
                                            <p:cond delay="1668"/>
                                          </p:stCondLst>
                                        </p:cTn>
                                        <p:tgtEl>
                                          <p:spTgt spid="10"/>
                                        </p:tgtEl>
                                      </p:cBhvr>
                                      <p:to x="100000" y="100000"/>
                                    </p:animScale>
                                    <p:animScale>
                                      <p:cBhvr>
                                        <p:cTn id="63" dur="26">
                                          <p:stCondLst>
                                            <p:cond delay="1808"/>
                                          </p:stCondLst>
                                        </p:cTn>
                                        <p:tgtEl>
                                          <p:spTgt spid="10"/>
                                        </p:tgtEl>
                                      </p:cBhvr>
                                      <p:to x="100000" y="95000"/>
                                    </p:animScale>
                                    <p:animScale>
                                      <p:cBhvr>
                                        <p:cTn id="64" dur="166" decel="50000">
                                          <p:stCondLst>
                                            <p:cond delay="1834"/>
                                          </p:stCondLst>
                                        </p:cTn>
                                        <p:tgtEl>
                                          <p:spTgt spid="10"/>
                                        </p:tgtEl>
                                      </p:cBhvr>
                                      <p:to x="100000" y="100000"/>
                                    </p:animScale>
                                  </p:childTnLst>
                                </p:cTn>
                              </p:par>
                              <p:par>
                                <p:cTn id="65" presetID="26" presetClass="entr" presetSubtype="0" fill="hold" nodeType="withEffect">
                                  <p:stCondLst>
                                    <p:cond delay="0"/>
                                  </p:stCondLst>
                                  <p:childTnLst>
                                    <p:set>
                                      <p:cBhvr>
                                        <p:cTn id="66" dur="1" fill="hold">
                                          <p:stCondLst>
                                            <p:cond delay="0"/>
                                          </p:stCondLst>
                                        </p:cTn>
                                        <p:tgtEl>
                                          <p:spTgt spid="11"/>
                                        </p:tgtEl>
                                        <p:attrNameLst>
                                          <p:attrName>style.visibility</p:attrName>
                                        </p:attrNameLst>
                                      </p:cBhvr>
                                      <p:to>
                                        <p:strVal val="visible"/>
                                      </p:to>
                                    </p:set>
                                    <p:animEffect transition="in" filter="wipe(down)">
                                      <p:cBhvr>
                                        <p:cTn id="67" dur="580">
                                          <p:stCondLst>
                                            <p:cond delay="0"/>
                                          </p:stCondLst>
                                        </p:cTn>
                                        <p:tgtEl>
                                          <p:spTgt spid="11"/>
                                        </p:tgtEl>
                                      </p:cBhvr>
                                    </p:animEffect>
                                    <p:anim calcmode="lin" valueType="num">
                                      <p:cBhvr>
                                        <p:cTn id="68"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69"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70"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71"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72"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73" dur="26">
                                          <p:stCondLst>
                                            <p:cond delay="650"/>
                                          </p:stCondLst>
                                        </p:cTn>
                                        <p:tgtEl>
                                          <p:spTgt spid="11"/>
                                        </p:tgtEl>
                                      </p:cBhvr>
                                      <p:to x="100000" y="60000"/>
                                    </p:animScale>
                                    <p:animScale>
                                      <p:cBhvr>
                                        <p:cTn id="74" dur="166" decel="50000">
                                          <p:stCondLst>
                                            <p:cond delay="676"/>
                                          </p:stCondLst>
                                        </p:cTn>
                                        <p:tgtEl>
                                          <p:spTgt spid="11"/>
                                        </p:tgtEl>
                                      </p:cBhvr>
                                      <p:to x="100000" y="100000"/>
                                    </p:animScale>
                                    <p:animScale>
                                      <p:cBhvr>
                                        <p:cTn id="75" dur="26">
                                          <p:stCondLst>
                                            <p:cond delay="1312"/>
                                          </p:stCondLst>
                                        </p:cTn>
                                        <p:tgtEl>
                                          <p:spTgt spid="11"/>
                                        </p:tgtEl>
                                      </p:cBhvr>
                                      <p:to x="100000" y="80000"/>
                                    </p:animScale>
                                    <p:animScale>
                                      <p:cBhvr>
                                        <p:cTn id="76" dur="166" decel="50000">
                                          <p:stCondLst>
                                            <p:cond delay="1338"/>
                                          </p:stCondLst>
                                        </p:cTn>
                                        <p:tgtEl>
                                          <p:spTgt spid="11"/>
                                        </p:tgtEl>
                                      </p:cBhvr>
                                      <p:to x="100000" y="100000"/>
                                    </p:animScale>
                                    <p:animScale>
                                      <p:cBhvr>
                                        <p:cTn id="77" dur="26">
                                          <p:stCondLst>
                                            <p:cond delay="1642"/>
                                          </p:stCondLst>
                                        </p:cTn>
                                        <p:tgtEl>
                                          <p:spTgt spid="11"/>
                                        </p:tgtEl>
                                      </p:cBhvr>
                                      <p:to x="100000" y="90000"/>
                                    </p:animScale>
                                    <p:animScale>
                                      <p:cBhvr>
                                        <p:cTn id="78" dur="166" decel="50000">
                                          <p:stCondLst>
                                            <p:cond delay="1668"/>
                                          </p:stCondLst>
                                        </p:cTn>
                                        <p:tgtEl>
                                          <p:spTgt spid="11"/>
                                        </p:tgtEl>
                                      </p:cBhvr>
                                      <p:to x="100000" y="100000"/>
                                    </p:animScale>
                                    <p:animScale>
                                      <p:cBhvr>
                                        <p:cTn id="79" dur="26">
                                          <p:stCondLst>
                                            <p:cond delay="1808"/>
                                          </p:stCondLst>
                                        </p:cTn>
                                        <p:tgtEl>
                                          <p:spTgt spid="11"/>
                                        </p:tgtEl>
                                      </p:cBhvr>
                                      <p:to x="100000" y="95000"/>
                                    </p:animScale>
                                    <p:animScale>
                                      <p:cBhvr>
                                        <p:cTn id="80" dur="166" decel="50000">
                                          <p:stCondLst>
                                            <p:cond delay="1834"/>
                                          </p:stCondLst>
                                        </p:cTn>
                                        <p:tgtEl>
                                          <p:spTgt spid="11"/>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0" grpId="0" animBg="1"/>
      <p:bldP spid="31" grpId="0" animBg="1"/>
      <p:bldP spid="32" grpId="0" animBg="1"/>
      <p:bldP spid="33" grpId="0" animBg="1"/>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El punto de vista bíblico sobre la puntualidad">
            <a:extLst>
              <a:ext uri="{FF2B5EF4-FFF2-40B4-BE49-F238E27FC236}">
                <a16:creationId xmlns:a16="http://schemas.microsoft.com/office/drawing/2014/main" id="{711AA4C7-83D9-4A6E-883D-6DE74D8171C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887687"/>
            <a:ext cx="7816646" cy="3908323"/>
          </a:xfrm>
          <a:prstGeom prst="rect">
            <a:avLst/>
          </a:prstGeom>
          <a:noFill/>
          <a:extLst>
            <a:ext uri="{909E8E84-426E-40DD-AFC4-6F175D3DCCD1}">
              <a14:hiddenFill xmlns:a14="http://schemas.microsoft.com/office/drawing/2010/main">
                <a:solidFill>
                  <a:srgbClr val="FFFFFF"/>
                </a:solidFill>
              </a14:hiddenFill>
            </a:ext>
          </a:extLst>
        </p:spPr>
      </p:pic>
      <p:sp>
        <p:nvSpPr>
          <p:cNvPr id="2" name="Rectángulo 1">
            <a:extLst>
              <a:ext uri="{FF2B5EF4-FFF2-40B4-BE49-F238E27FC236}">
                <a16:creationId xmlns:a16="http://schemas.microsoft.com/office/drawing/2014/main" id="{4E85F43C-432B-41B9-85E4-75DD65EEDCAC}"/>
              </a:ext>
            </a:extLst>
          </p:cNvPr>
          <p:cNvSpPr/>
          <p:nvPr/>
        </p:nvSpPr>
        <p:spPr>
          <a:xfrm>
            <a:off x="87084" y="112216"/>
            <a:ext cx="8337745" cy="1446550"/>
          </a:xfrm>
          <a:prstGeom prst="rect">
            <a:avLst/>
          </a:prstGeom>
        </p:spPr>
        <p:txBody>
          <a:bodyPr wrap="square">
            <a:spAutoFit/>
            <a:scene3d>
              <a:camera prst="orthographicFront"/>
              <a:lightRig rig="threePt" dir="t"/>
            </a:scene3d>
            <a:sp3d extrusionH="57150">
              <a:bevelT h="25400" prst="softRound"/>
            </a:sp3d>
          </a:bodyPr>
          <a:lstStyle/>
          <a:p>
            <a:r>
              <a:rPr lang="es-MX" sz="8800" dirty="0">
                <a:solidFill>
                  <a:srgbClr val="0070C0"/>
                </a:solidFill>
                <a:effectLst>
                  <a:outerShdw blurRad="50800" dist="38100" dir="2700000" algn="tl" rotWithShape="0">
                    <a:prstClr val="black">
                      <a:alpha val="40000"/>
                    </a:prstClr>
                  </a:outerShdw>
                </a:effectLst>
                <a:latin typeface="Segoe UI Black" panose="020B0A02040204020203" pitchFamily="34" charset="0"/>
                <a:ea typeface="Segoe UI Black" panose="020B0A02040204020203" pitchFamily="34" charset="0"/>
              </a:rPr>
              <a:t>Asiste Puntual</a:t>
            </a:r>
            <a:endParaRPr lang="es-EC" sz="8800" dirty="0">
              <a:solidFill>
                <a:srgbClr val="0070C0"/>
              </a:solidFill>
              <a:effectLst>
                <a:outerShdw blurRad="50800" dist="38100" dir="2700000" algn="tl" rotWithShape="0">
                  <a:prstClr val="black">
                    <a:alpha val="40000"/>
                  </a:prstClr>
                </a:outerShdw>
              </a:effectLst>
            </a:endParaRPr>
          </a:p>
        </p:txBody>
      </p:sp>
      <p:sp>
        <p:nvSpPr>
          <p:cNvPr id="16" name="CuadroTexto 15">
            <a:extLst>
              <a:ext uri="{FF2B5EF4-FFF2-40B4-BE49-F238E27FC236}">
                <a16:creationId xmlns:a16="http://schemas.microsoft.com/office/drawing/2014/main" id="{57BE137F-DBC2-4E0B-9FA9-0442EE72531C}"/>
              </a:ext>
            </a:extLst>
          </p:cNvPr>
          <p:cNvSpPr txBox="1"/>
          <p:nvPr/>
        </p:nvSpPr>
        <p:spPr>
          <a:xfrm>
            <a:off x="6459795" y="1362060"/>
            <a:ext cx="5548486" cy="1323439"/>
          </a:xfrm>
          <a:prstGeom prst="rect">
            <a:avLst/>
          </a:prstGeom>
          <a:noFill/>
        </p:spPr>
        <p:txBody>
          <a:bodyPr wrap="square" rtlCol="0">
            <a:spAutoFit/>
            <a:scene3d>
              <a:camera prst="orthographicFront"/>
              <a:lightRig rig="threePt" dir="t"/>
            </a:scene3d>
            <a:sp3d extrusionH="57150">
              <a:bevelT w="38100" h="38100"/>
            </a:sp3d>
          </a:bodyPr>
          <a:lstStyle/>
          <a:p>
            <a:pPr algn="r"/>
            <a:r>
              <a:rPr lang="es-EC" sz="4000" b="1" dirty="0">
                <a:solidFill>
                  <a:schemeClr val="accent2">
                    <a:lumMod val="75000"/>
                  </a:schemeClr>
                </a:solidFill>
                <a:latin typeface="Eras Bold ITC" panose="020B0907030504020204" pitchFamily="34" charset="0"/>
              </a:rPr>
              <a:t>Cada sábado 9:00am (Ecuador) por:</a:t>
            </a:r>
          </a:p>
        </p:txBody>
      </p:sp>
      <p:sp>
        <p:nvSpPr>
          <p:cNvPr id="3" name="Text Box 16">
            <a:extLst>
              <a:ext uri="{FF2B5EF4-FFF2-40B4-BE49-F238E27FC236}">
                <a16:creationId xmlns:a16="http://schemas.microsoft.com/office/drawing/2014/main" id="{CE6EE3F3-ADD8-4C8E-8E6B-E5A8391916C9}"/>
              </a:ext>
            </a:extLst>
          </p:cNvPr>
          <p:cNvSpPr txBox="1">
            <a:spLocks noChangeArrowheads="1"/>
          </p:cNvSpPr>
          <p:nvPr/>
        </p:nvSpPr>
        <p:spPr bwMode="auto">
          <a:xfrm>
            <a:off x="8054492" y="4911520"/>
            <a:ext cx="3615107" cy="38864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FFC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100"/>
              </a:spcAft>
              <a:buClrTx/>
              <a:buSzTx/>
              <a:buFontTx/>
              <a:buNone/>
              <a:tabLst/>
            </a:pPr>
            <a:r>
              <a:rPr kumimoji="0" lang="es-EC" altLang="es-EC" sz="2400" b="1" i="0" u="none" strike="noStrike" cap="none" normalizeH="0" baseline="0" dirty="0">
                <a:ln>
                  <a:noFill/>
                </a:ln>
                <a:solidFill>
                  <a:srgbClr val="0A2560"/>
                </a:solidFill>
                <a:effectLst/>
                <a:latin typeface="Candara" panose="020E0502030303020204" pitchFamily="34" charset="0"/>
              </a:rPr>
              <a:t>Unión Ecuatoriana ASDMR</a:t>
            </a:r>
            <a:endParaRPr kumimoji="0" lang="es-EC" altLang="es-EC" sz="2400" b="1" i="0" u="none" strike="noStrike" cap="none" normalizeH="0" baseline="0" dirty="0">
              <a:ln>
                <a:noFill/>
              </a:ln>
              <a:solidFill>
                <a:srgbClr val="0A2560"/>
              </a:solidFill>
              <a:effectLst/>
              <a:latin typeface="Arial" panose="020B0604020202020204" pitchFamily="34" charset="0"/>
            </a:endParaRPr>
          </a:p>
        </p:txBody>
      </p:sp>
      <p:sp>
        <p:nvSpPr>
          <p:cNvPr id="7" name="Text Box 16">
            <a:extLst>
              <a:ext uri="{FF2B5EF4-FFF2-40B4-BE49-F238E27FC236}">
                <a16:creationId xmlns:a16="http://schemas.microsoft.com/office/drawing/2014/main" id="{FEFA6618-312E-4F12-81CA-504B07EB2C2F}"/>
              </a:ext>
            </a:extLst>
          </p:cNvPr>
          <p:cNvSpPr txBox="1">
            <a:spLocks noChangeArrowheads="1"/>
          </p:cNvSpPr>
          <p:nvPr/>
        </p:nvSpPr>
        <p:spPr bwMode="auto">
          <a:xfrm>
            <a:off x="8423611" y="3675559"/>
            <a:ext cx="2583919" cy="33176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FFC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100"/>
              </a:spcAft>
              <a:buClrTx/>
              <a:buSzTx/>
              <a:buFontTx/>
              <a:buNone/>
              <a:tabLst/>
            </a:pPr>
            <a:r>
              <a:rPr kumimoji="0" lang="es-EC" altLang="es-EC" sz="2400" b="1" i="0" u="none" strike="noStrike" cap="none" normalizeH="0" baseline="0" dirty="0">
                <a:ln>
                  <a:noFill/>
                </a:ln>
                <a:solidFill>
                  <a:srgbClr val="0A2560"/>
                </a:solidFill>
                <a:effectLst/>
                <a:latin typeface="Candara" panose="020E0502030303020204" pitchFamily="34" charset="0"/>
              </a:rPr>
              <a:t>ASDMR ECUADOR</a:t>
            </a:r>
            <a:endParaRPr kumimoji="0" lang="es-EC" altLang="es-EC" sz="2400" b="1" i="0" u="none" strike="noStrike" cap="none" normalizeH="0" baseline="0" dirty="0">
              <a:ln>
                <a:noFill/>
              </a:ln>
              <a:solidFill>
                <a:srgbClr val="0A2560"/>
              </a:solidFill>
              <a:effectLst/>
              <a:latin typeface="Arial" panose="020B0604020202020204" pitchFamily="34" charset="0"/>
            </a:endParaRPr>
          </a:p>
        </p:txBody>
      </p:sp>
      <p:pic>
        <p:nvPicPr>
          <p:cNvPr id="11" name="Imagen 10">
            <a:extLst>
              <a:ext uri="{FF2B5EF4-FFF2-40B4-BE49-F238E27FC236}">
                <a16:creationId xmlns:a16="http://schemas.microsoft.com/office/drawing/2014/main" id="{15C888EB-6C0C-4219-C3E5-23D8723A9F2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78718" y="2771364"/>
            <a:ext cx="2282636" cy="921064"/>
          </a:xfrm>
          <a:prstGeom prst="rect">
            <a:avLst/>
          </a:prstGeom>
        </p:spPr>
      </p:pic>
      <p:sp>
        <p:nvSpPr>
          <p:cNvPr id="14" name="Text Box 16">
            <a:extLst>
              <a:ext uri="{FF2B5EF4-FFF2-40B4-BE49-F238E27FC236}">
                <a16:creationId xmlns:a16="http://schemas.microsoft.com/office/drawing/2014/main" id="{4D010C68-7F8E-2789-DFD6-269078901BF8}"/>
              </a:ext>
            </a:extLst>
          </p:cNvPr>
          <p:cNvSpPr txBox="1">
            <a:spLocks noChangeArrowheads="1"/>
          </p:cNvSpPr>
          <p:nvPr/>
        </p:nvSpPr>
        <p:spPr bwMode="auto">
          <a:xfrm>
            <a:off x="8073048" y="5276495"/>
            <a:ext cx="3615107" cy="38864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FFC000"/>
                  </a:outerShdw>
                </a:effectLst>
              </a14:hiddenEffects>
            </a:ext>
          </a:extLst>
        </p:spPr>
        <p:txBody>
          <a:bodyPr vert="horz" wrap="square" lIns="36576" tIns="36576" rIns="36576" bIns="36576" numCol="1" anchor="t" anchorCtr="0" compatLnSpc="1">
            <a:prstTxWarp prst="textNoShape">
              <a:avLst/>
            </a:prstTxWarp>
          </a:bodyPr>
          <a:lstStyle/>
          <a:p>
            <a:pPr marL="0" marR="0" lvl="0" indent="0" defTabSz="914400" rtl="0" eaLnBrk="0" fontAlgn="base" latinLnBrk="0" hangingPunct="0">
              <a:lnSpc>
                <a:spcPct val="100000"/>
              </a:lnSpc>
              <a:spcBef>
                <a:spcPct val="0"/>
              </a:spcBef>
              <a:spcAft>
                <a:spcPts val="100"/>
              </a:spcAft>
              <a:buClrTx/>
              <a:buSzTx/>
              <a:buFontTx/>
              <a:buNone/>
              <a:tabLst/>
            </a:pPr>
            <a:r>
              <a:rPr kumimoji="0" lang="es-EC" altLang="es-EC" sz="2400" b="1" i="0" u="none" strike="noStrike" cap="none" normalizeH="0" baseline="0" dirty="0">
                <a:ln>
                  <a:noFill/>
                </a:ln>
                <a:solidFill>
                  <a:srgbClr val="0A2560"/>
                </a:solidFill>
                <a:effectLst/>
                <a:latin typeface="Candara" panose="020E0502030303020204" pitchFamily="34" charset="0"/>
              </a:rPr>
              <a:t>Conectados con Dios Ec</a:t>
            </a:r>
            <a:endParaRPr kumimoji="0" lang="es-EC" altLang="es-EC" sz="2400" b="1" i="0" u="none" strike="noStrike" cap="none" normalizeH="0" baseline="0" dirty="0">
              <a:ln>
                <a:noFill/>
              </a:ln>
              <a:solidFill>
                <a:srgbClr val="0A2560"/>
              </a:solidFill>
              <a:effectLst/>
              <a:latin typeface="Arial" panose="020B0604020202020204" pitchFamily="34" charset="0"/>
            </a:endParaRPr>
          </a:p>
        </p:txBody>
      </p:sp>
      <p:pic>
        <p:nvPicPr>
          <p:cNvPr id="23" name="Imagen 22">
            <a:extLst>
              <a:ext uri="{FF2B5EF4-FFF2-40B4-BE49-F238E27FC236}">
                <a16:creationId xmlns:a16="http://schemas.microsoft.com/office/drawing/2014/main" id="{B9ADBF72-B28A-058E-826D-ECAD5749D03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78718" y="4125915"/>
            <a:ext cx="2282636" cy="788123"/>
          </a:xfrm>
          <a:prstGeom prst="rect">
            <a:avLst/>
          </a:prstGeom>
        </p:spPr>
      </p:pic>
      <p:grpSp>
        <p:nvGrpSpPr>
          <p:cNvPr id="4" name="Grupo 3">
            <a:extLst>
              <a:ext uri="{FF2B5EF4-FFF2-40B4-BE49-F238E27FC236}">
                <a16:creationId xmlns:a16="http://schemas.microsoft.com/office/drawing/2014/main" id="{41D46593-F02D-CF7B-0E6F-6E384DAB312C}"/>
              </a:ext>
            </a:extLst>
          </p:cNvPr>
          <p:cNvGrpSpPr/>
          <p:nvPr/>
        </p:nvGrpSpPr>
        <p:grpSpPr>
          <a:xfrm>
            <a:off x="-20260" y="5755657"/>
            <a:ext cx="12212260" cy="1118994"/>
            <a:chOff x="-20260" y="5755657"/>
            <a:chExt cx="12212260" cy="1118994"/>
          </a:xfrm>
        </p:grpSpPr>
        <p:sp>
          <p:nvSpPr>
            <p:cNvPr id="6" name="CuadroTexto 5">
              <a:extLst>
                <a:ext uri="{FF2B5EF4-FFF2-40B4-BE49-F238E27FC236}">
                  <a16:creationId xmlns:a16="http://schemas.microsoft.com/office/drawing/2014/main" id="{45F98EB2-3DDD-6E21-2D19-44C17C56BEB9}"/>
                </a:ext>
              </a:extLst>
            </p:cNvPr>
            <p:cNvSpPr txBox="1"/>
            <p:nvPr/>
          </p:nvSpPr>
          <p:spPr>
            <a:xfrm>
              <a:off x="-20260" y="5755657"/>
              <a:ext cx="12212260" cy="1102343"/>
            </a:xfrm>
            <a:prstGeom prst="rect">
              <a:avLst/>
            </a:prstGeom>
            <a:gradFill flip="none" rotWithShape="1">
              <a:gsLst>
                <a:gs pos="0">
                  <a:srgbClr val="0A2560">
                    <a:shade val="30000"/>
                    <a:satMod val="115000"/>
                  </a:srgbClr>
                </a:gs>
                <a:gs pos="50000">
                  <a:srgbClr val="0A2560">
                    <a:shade val="67500"/>
                    <a:satMod val="115000"/>
                  </a:srgbClr>
                </a:gs>
                <a:gs pos="100000">
                  <a:srgbClr val="0A2560">
                    <a:shade val="100000"/>
                    <a:satMod val="115000"/>
                    <a:alpha val="98000"/>
                  </a:srgbClr>
                </a:gs>
              </a:gsLst>
              <a:path path="circle">
                <a:fillToRect l="100000" b="100000"/>
              </a:path>
              <a:tileRect t="-100000" r="-100000"/>
            </a:gradFill>
            <a:ln w="28575">
              <a:solidFill>
                <a:schemeClr val="bg1"/>
              </a:solidFill>
            </a:ln>
          </p:spPr>
          <p:txBody>
            <a:bodyPr wrap="square" rtlCol="0">
              <a:spAutoFit/>
            </a:bodyPr>
            <a:lstStyle/>
            <a:p>
              <a:endParaRPr lang="es-EC" dirty="0"/>
            </a:p>
          </p:txBody>
        </p:sp>
        <p:sp>
          <p:nvSpPr>
            <p:cNvPr id="12" name="Flecha: pentágono 11">
              <a:extLst>
                <a:ext uri="{FF2B5EF4-FFF2-40B4-BE49-F238E27FC236}">
                  <a16:creationId xmlns:a16="http://schemas.microsoft.com/office/drawing/2014/main" id="{E32E1F70-69E3-A14F-41A6-443547E763DA}"/>
                </a:ext>
              </a:extLst>
            </p:cNvPr>
            <p:cNvSpPr/>
            <p:nvPr/>
          </p:nvSpPr>
          <p:spPr>
            <a:xfrm>
              <a:off x="518" y="5772308"/>
              <a:ext cx="2951018" cy="1102343"/>
            </a:xfrm>
            <a:prstGeom prst="homePlat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dirty="0"/>
            </a:p>
          </p:txBody>
        </p:sp>
        <p:pic>
          <p:nvPicPr>
            <p:cNvPr id="13" name="Imagen 12">
              <a:extLst>
                <a:ext uri="{FF2B5EF4-FFF2-40B4-BE49-F238E27FC236}">
                  <a16:creationId xmlns:a16="http://schemas.microsoft.com/office/drawing/2014/main" id="{FFFEEDFF-AABD-5041-7E6D-91E53E69A6A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56131" y="5894285"/>
              <a:ext cx="2341940" cy="796950"/>
            </a:xfrm>
            <a:prstGeom prst="rect">
              <a:avLst/>
            </a:prstGeom>
          </p:spPr>
        </p:pic>
        <p:sp>
          <p:nvSpPr>
            <p:cNvPr id="15" name="Subtítulo 2">
              <a:extLst>
                <a:ext uri="{FF2B5EF4-FFF2-40B4-BE49-F238E27FC236}">
                  <a16:creationId xmlns:a16="http://schemas.microsoft.com/office/drawing/2014/main" id="{63B03215-192F-AB06-912D-979CA0E46E9E}"/>
                </a:ext>
              </a:extLst>
            </p:cNvPr>
            <p:cNvSpPr txBox="1">
              <a:spLocks/>
            </p:cNvSpPr>
            <p:nvPr/>
          </p:nvSpPr>
          <p:spPr>
            <a:xfrm>
              <a:off x="241259" y="5849605"/>
              <a:ext cx="2469535" cy="954799"/>
            </a:xfrm>
            <a:prstGeom prst="rect">
              <a:avLst/>
            </a:prstGeom>
          </p:spPr>
          <p:txBody>
            <a:bodyPr vert="horz" lIns="91440" tIns="45720" rIns="91440" bIns="45720" rtlCol="0">
              <a:normAutofit fontScale="92500"/>
              <a:scene3d>
                <a:camera prst="orthographicFront"/>
                <a:lightRig rig="threePt" dir="t"/>
              </a:scene3d>
              <a:sp3d extrusionH="57150">
                <a:bevelT w="38100" h="38100"/>
              </a:sp3d>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s-MX" sz="3200" dirty="0">
                  <a:solidFill>
                    <a:srgbClr val="0A2560"/>
                  </a:solidFill>
                  <a:latin typeface="Segoe UI Black" panose="020B0A02040204020203" pitchFamily="34" charset="0"/>
                  <a:ea typeface="Segoe UI Black" panose="020B0A02040204020203" pitchFamily="34" charset="0"/>
                </a:rPr>
                <a:t>Registro de asistencia</a:t>
              </a:r>
            </a:p>
          </p:txBody>
        </p:sp>
      </p:grpSp>
    </p:spTree>
    <p:extLst>
      <p:ext uri="{BB962C8B-B14F-4D97-AF65-F5344CB8AC3E}">
        <p14:creationId xmlns:p14="http://schemas.microsoft.com/office/powerpoint/2010/main" val="2134067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ítulo 1"/>
          <p:cNvSpPr txBox="1">
            <a:spLocks/>
          </p:cNvSpPr>
          <p:nvPr/>
        </p:nvSpPr>
        <p:spPr>
          <a:xfrm>
            <a:off x="6259039" y="6260504"/>
            <a:ext cx="4384221" cy="394728"/>
          </a:xfrm>
          <a:prstGeom prst="rect">
            <a:avLst/>
          </a:prstGeom>
        </p:spPr>
        <p:txBody>
          <a:bodyPr vert="horz" lIns="91440" tIns="45720" rIns="91440" bIns="45720" rtlCol="0" anchor="b">
            <a:normAutofit/>
            <a:scene3d>
              <a:camera prst="orthographicFront"/>
              <a:lightRig rig="threePt" dir="t"/>
            </a:scene3d>
            <a:sp3d extrusionH="57150">
              <a:bevelT w="38100" h="38100"/>
            </a:sp3d>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20000"/>
              </a:lnSpc>
            </a:pPr>
            <a:r>
              <a:rPr lang="es-MX" sz="1600" b="1" i="1" dirty="0">
                <a:solidFill>
                  <a:schemeClr val="accent5">
                    <a:lumMod val="50000"/>
                  </a:schemeClr>
                </a:solidFill>
                <a:latin typeface="Bookman Old Style" panose="02050604050505020204" pitchFamily="18" charset="0"/>
              </a:rPr>
              <a:t>Sábado, 15 de agosto de 2026</a:t>
            </a:r>
            <a:endParaRPr lang="es-EC" sz="1600" b="1" i="1" dirty="0">
              <a:solidFill>
                <a:schemeClr val="accent5">
                  <a:lumMod val="50000"/>
                </a:schemeClr>
              </a:solidFill>
              <a:latin typeface="Bookman Old Style" panose="02050604050505020204" pitchFamily="18" charset="0"/>
            </a:endParaRPr>
          </a:p>
        </p:txBody>
      </p:sp>
      <p:grpSp>
        <p:nvGrpSpPr>
          <p:cNvPr id="3" name="Grupo 2">
            <a:extLst>
              <a:ext uri="{FF2B5EF4-FFF2-40B4-BE49-F238E27FC236}">
                <a16:creationId xmlns:a16="http://schemas.microsoft.com/office/drawing/2014/main" id="{5C420512-14B4-9ABC-3D24-E06996B3B42C}"/>
              </a:ext>
            </a:extLst>
          </p:cNvPr>
          <p:cNvGrpSpPr/>
          <p:nvPr/>
        </p:nvGrpSpPr>
        <p:grpSpPr>
          <a:xfrm>
            <a:off x="0" y="-47296"/>
            <a:ext cx="4279900" cy="4361647"/>
            <a:chOff x="496190" y="4139081"/>
            <a:chExt cx="2913724" cy="2913724"/>
          </a:xfrm>
        </p:grpSpPr>
        <p:pic>
          <p:nvPicPr>
            <p:cNvPr id="1036" name="Picture 12" descr="Diseño PNG Y SVG De Crayones Split Icono Para Camisetas">
              <a:extLst>
                <a:ext uri="{FF2B5EF4-FFF2-40B4-BE49-F238E27FC236}">
                  <a16:creationId xmlns:a16="http://schemas.microsoft.com/office/drawing/2014/main" id="{C3E17FDA-FF8F-659A-C093-9F7DA574C0A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6190" y="4139081"/>
              <a:ext cx="2913724" cy="2913724"/>
            </a:xfrm>
            <a:prstGeom prst="rect">
              <a:avLst/>
            </a:prstGeom>
            <a:noFill/>
            <a:extLst>
              <a:ext uri="{909E8E84-426E-40DD-AFC4-6F175D3DCCD1}">
                <a14:hiddenFill xmlns:a14="http://schemas.microsoft.com/office/drawing/2010/main">
                  <a:solidFill>
                    <a:srgbClr val="FFFFFF"/>
                  </a:solidFill>
                </a14:hiddenFill>
              </a:ext>
            </a:extLst>
          </p:spPr>
        </p:pic>
        <p:sp>
          <p:nvSpPr>
            <p:cNvPr id="9" name="Rectángulo 8"/>
            <p:cNvSpPr/>
            <p:nvPr/>
          </p:nvSpPr>
          <p:spPr>
            <a:xfrm>
              <a:off x="574532" y="5455148"/>
              <a:ext cx="2709442" cy="596254"/>
            </a:xfrm>
            <a:prstGeom prst="rect">
              <a:avLst/>
            </a:prstGeom>
          </p:spPr>
          <p:txBody>
            <a:bodyPr wrap="square">
              <a:spAutoFit/>
              <a:scene3d>
                <a:camera prst="orthographicFront"/>
                <a:lightRig rig="threePt" dir="t"/>
              </a:scene3d>
              <a:sp3d extrusionH="57150">
                <a:bevelT h="25400" prst="softRound"/>
              </a:sp3d>
            </a:bodyPr>
            <a:lstStyle/>
            <a:p>
              <a:pPr algn="ctr"/>
              <a:r>
                <a:rPr lang="es-MX" sz="2600" dirty="0">
                  <a:effectLst/>
                  <a:latin typeface="Actay Wide Bd" pitchFamily="50" charset="0"/>
                </a:rPr>
                <a:t>La lección de los niños para hoy es:</a:t>
              </a:r>
              <a:endParaRPr lang="es-EC" sz="2600" dirty="0">
                <a:latin typeface="Actay Wide Bd" pitchFamily="50" charset="0"/>
              </a:endParaRPr>
            </a:p>
          </p:txBody>
        </p:sp>
      </p:grpSp>
      <p:pic>
        <p:nvPicPr>
          <p:cNvPr id="2074" name="Picture 26" descr="Imagen relacionada">
            <a:extLst>
              <a:ext uri="{FF2B5EF4-FFF2-40B4-BE49-F238E27FC236}">
                <a16:creationId xmlns:a16="http://schemas.microsoft.com/office/drawing/2014/main" id="{C4AF558D-73D6-4EFE-9C47-3C4BEE2C6BFF}"/>
              </a:ext>
            </a:extLst>
          </p:cNvPr>
          <p:cNvPicPr>
            <a:picLocks noChangeAspect="1" noChangeArrowheads="1"/>
          </p:cNvPicPr>
          <p:nvPr/>
        </p:nvPicPr>
        <p:blipFill rotWithShape="1">
          <a:blip r:embed="rId4"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bwMode="auto">
          <a:xfrm>
            <a:off x="10058400" y="4028366"/>
            <a:ext cx="2106618" cy="2804340"/>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452E0396-ED3D-4B34-9EB5-B65AF9E3F4F6}"/>
              </a:ext>
            </a:extLst>
          </p:cNvPr>
          <p:cNvPicPr>
            <a:picLocks noChangeAspect="1"/>
          </p:cNvPicPr>
          <p:nvPr/>
        </p:nvPicPr>
        <p:blipFill>
          <a:blip r:embed="rId5"/>
          <a:stretch>
            <a:fillRect/>
          </a:stretch>
        </p:blipFill>
        <p:spPr>
          <a:xfrm>
            <a:off x="115075" y="5864742"/>
            <a:ext cx="3146610" cy="923330"/>
          </a:xfrm>
          <a:prstGeom prst="rect">
            <a:avLst/>
          </a:prstGeom>
        </p:spPr>
      </p:pic>
      <p:sp>
        <p:nvSpPr>
          <p:cNvPr id="12" name="CuadroTexto 11">
            <a:extLst>
              <a:ext uri="{FF2B5EF4-FFF2-40B4-BE49-F238E27FC236}">
                <a16:creationId xmlns:a16="http://schemas.microsoft.com/office/drawing/2014/main" id="{A3600C81-94F6-4AFC-98C6-A062EB6F7F6D}"/>
              </a:ext>
            </a:extLst>
          </p:cNvPr>
          <p:cNvSpPr txBox="1"/>
          <p:nvPr/>
        </p:nvSpPr>
        <p:spPr>
          <a:xfrm>
            <a:off x="115075" y="4386640"/>
            <a:ext cx="10528185" cy="1015663"/>
          </a:xfrm>
          <a:prstGeom prst="rect">
            <a:avLst/>
          </a:prstGeom>
          <a:noFill/>
        </p:spPr>
        <p:txBody>
          <a:bodyPr wrap="square">
            <a:spAutoFit/>
          </a:bodyPr>
          <a:lstStyle/>
          <a:p>
            <a:pPr lvl="1" algn="ctr"/>
            <a:r>
              <a:rPr lang="es-ES" sz="6000" b="1" dirty="0">
                <a:effectLst/>
                <a:latin typeface="Bw Modelica ExtraBold" panose="00000900000000000000" pitchFamily="50" charset="0"/>
                <a:ea typeface="Noto Sans ExtBd" panose="020B0902040504020204" pitchFamily="34"/>
                <a:cs typeface="Noto Sans ExtBd" panose="020B0902040504020204" pitchFamily="34"/>
              </a:rPr>
              <a:t>La Prueba de Disci</a:t>
            </a:r>
            <a:r>
              <a:rPr lang="es-ES" sz="6000" b="1" dirty="0">
                <a:latin typeface="Bw Modelica ExtraBold" panose="00000900000000000000" pitchFamily="50" charset="0"/>
                <a:ea typeface="Noto Sans ExtBd" panose="020B0902040504020204" pitchFamily="34"/>
                <a:cs typeface="Noto Sans ExtBd" panose="020B0902040504020204" pitchFamily="34"/>
              </a:rPr>
              <a:t>pulado</a:t>
            </a:r>
            <a:endParaRPr lang="es-EC" sz="6000" b="1" dirty="0">
              <a:effectLst/>
              <a:latin typeface="Bw Modelica ExtraBold" panose="00000900000000000000" pitchFamily="50" charset="0"/>
              <a:ea typeface="Noto Sans ExtBd" panose="020B0902040504020204" pitchFamily="34"/>
              <a:cs typeface="Noto Sans ExtBd" panose="020B0902040504020204" pitchFamily="34"/>
            </a:endParaRPr>
          </a:p>
        </p:txBody>
      </p:sp>
      <p:pic>
        <p:nvPicPr>
          <p:cNvPr id="4" name="Imagen 3">
            <a:extLst>
              <a:ext uri="{FF2B5EF4-FFF2-40B4-BE49-F238E27FC236}">
                <a16:creationId xmlns:a16="http://schemas.microsoft.com/office/drawing/2014/main" id="{F92F3597-0204-7408-A723-7D8E369FE897}"/>
              </a:ext>
            </a:extLst>
          </p:cNvPr>
          <p:cNvPicPr>
            <a:picLocks noChangeAspect="1"/>
          </p:cNvPicPr>
          <p:nvPr/>
        </p:nvPicPr>
        <p:blipFill>
          <a:blip r:embed="rId6"/>
          <a:stretch>
            <a:fillRect/>
          </a:stretch>
        </p:blipFill>
        <p:spPr>
          <a:xfrm>
            <a:off x="4629827" y="526353"/>
            <a:ext cx="6564549" cy="3282275"/>
          </a:xfrm>
          <a:prstGeom prst="rect">
            <a:avLst/>
          </a:prstGeom>
        </p:spPr>
      </p:pic>
    </p:spTree>
    <p:extLst>
      <p:ext uri="{BB962C8B-B14F-4D97-AF65-F5344CB8AC3E}">
        <p14:creationId xmlns:p14="http://schemas.microsoft.com/office/powerpoint/2010/main" val="9577250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3053CB2E-E08C-181F-8C23-63CD02E901BB}"/>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rcRect t="4089" b="13930"/>
          <a:stretch/>
        </p:blipFill>
        <p:spPr>
          <a:xfrm>
            <a:off x="0" y="0"/>
            <a:ext cx="12191482" cy="6657784"/>
          </a:xfrm>
          <a:prstGeom prst="rect">
            <a:avLst/>
          </a:prstGeom>
        </p:spPr>
      </p:pic>
      <p:sp>
        <p:nvSpPr>
          <p:cNvPr id="3" name="CuadroTexto 2">
            <a:extLst>
              <a:ext uri="{FF2B5EF4-FFF2-40B4-BE49-F238E27FC236}">
                <a16:creationId xmlns:a16="http://schemas.microsoft.com/office/drawing/2014/main" id="{BC5098AC-A7CB-8C05-48A1-F55CE64CB6D0}"/>
              </a:ext>
            </a:extLst>
          </p:cNvPr>
          <p:cNvSpPr txBox="1"/>
          <p:nvPr/>
        </p:nvSpPr>
        <p:spPr>
          <a:xfrm>
            <a:off x="5008163" y="3454157"/>
            <a:ext cx="6889908" cy="2123658"/>
          </a:xfrm>
          <a:prstGeom prst="rect">
            <a:avLst/>
          </a:prstGeom>
          <a:noFill/>
        </p:spPr>
        <p:txBody>
          <a:bodyPr wrap="square">
            <a:spAutoFit/>
          </a:bodyPr>
          <a:lstStyle/>
          <a:p>
            <a:pPr lvl="1" algn="ctr"/>
            <a:r>
              <a:rPr lang="es-ES" sz="6600" b="1" dirty="0">
                <a:solidFill>
                  <a:schemeClr val="bg1"/>
                </a:solidFill>
                <a:effectLst>
                  <a:glow rad="101600">
                    <a:schemeClr val="tx1">
                      <a:alpha val="40000"/>
                    </a:schemeClr>
                  </a:glow>
                </a:effectLst>
                <a:latin typeface="Bw Modelica ExtraBold" panose="00000900000000000000" pitchFamily="50" charset="0"/>
                <a:ea typeface="Noto Sans ExtBd" panose="020B0902040504020204" pitchFamily="34"/>
                <a:cs typeface="Noto Sans ExtBd" panose="020B0902040504020204" pitchFamily="34"/>
              </a:rPr>
              <a:t>La Prueba de Discipulado</a:t>
            </a:r>
          </a:p>
        </p:txBody>
      </p:sp>
      <p:grpSp>
        <p:nvGrpSpPr>
          <p:cNvPr id="18" name="Grupo 17">
            <a:extLst>
              <a:ext uri="{FF2B5EF4-FFF2-40B4-BE49-F238E27FC236}">
                <a16:creationId xmlns:a16="http://schemas.microsoft.com/office/drawing/2014/main" id="{E9252B58-47D1-7AAB-70F4-0C1BB0EBAA9F}"/>
              </a:ext>
            </a:extLst>
          </p:cNvPr>
          <p:cNvGrpSpPr/>
          <p:nvPr/>
        </p:nvGrpSpPr>
        <p:grpSpPr>
          <a:xfrm>
            <a:off x="-20260" y="5755657"/>
            <a:ext cx="12212260" cy="1118994"/>
            <a:chOff x="-20260" y="5755657"/>
            <a:chExt cx="12212260" cy="1118994"/>
          </a:xfrm>
        </p:grpSpPr>
        <p:sp>
          <p:nvSpPr>
            <p:cNvPr id="2" name="CuadroTexto 1">
              <a:extLst>
                <a:ext uri="{FF2B5EF4-FFF2-40B4-BE49-F238E27FC236}">
                  <a16:creationId xmlns:a16="http://schemas.microsoft.com/office/drawing/2014/main" id="{877DA28D-F45D-95BD-5AFD-ED242C7B0378}"/>
                </a:ext>
              </a:extLst>
            </p:cNvPr>
            <p:cNvSpPr txBox="1"/>
            <p:nvPr/>
          </p:nvSpPr>
          <p:spPr>
            <a:xfrm>
              <a:off x="-20260" y="5755657"/>
              <a:ext cx="12212260" cy="1102343"/>
            </a:xfrm>
            <a:prstGeom prst="rect">
              <a:avLst/>
            </a:prstGeom>
            <a:gradFill flip="none" rotWithShape="1">
              <a:gsLst>
                <a:gs pos="0">
                  <a:srgbClr val="0A2560">
                    <a:shade val="30000"/>
                    <a:satMod val="115000"/>
                  </a:srgbClr>
                </a:gs>
                <a:gs pos="50000">
                  <a:srgbClr val="0A2560">
                    <a:shade val="67500"/>
                    <a:satMod val="115000"/>
                  </a:srgbClr>
                </a:gs>
                <a:gs pos="100000">
                  <a:srgbClr val="0A2560">
                    <a:shade val="100000"/>
                    <a:satMod val="115000"/>
                    <a:alpha val="98000"/>
                  </a:srgbClr>
                </a:gs>
              </a:gsLst>
              <a:path path="circle">
                <a:fillToRect l="100000" b="100000"/>
              </a:path>
              <a:tileRect t="-100000" r="-100000"/>
            </a:gradFill>
            <a:ln w="28575">
              <a:solidFill>
                <a:schemeClr val="bg1"/>
              </a:solidFill>
            </a:ln>
          </p:spPr>
          <p:txBody>
            <a:bodyPr wrap="square" rtlCol="0">
              <a:spAutoFit/>
            </a:bodyPr>
            <a:lstStyle/>
            <a:p>
              <a:endParaRPr lang="es-EC" dirty="0"/>
            </a:p>
          </p:txBody>
        </p:sp>
        <p:sp>
          <p:nvSpPr>
            <p:cNvPr id="9" name="Título 1">
              <a:extLst>
                <a:ext uri="{FF2B5EF4-FFF2-40B4-BE49-F238E27FC236}">
                  <a16:creationId xmlns:a16="http://schemas.microsoft.com/office/drawing/2014/main" id="{2ED24F02-9917-9B31-A6A6-C78B7CF34899}"/>
                </a:ext>
              </a:extLst>
            </p:cNvPr>
            <p:cNvSpPr txBox="1">
              <a:spLocks/>
            </p:cNvSpPr>
            <p:nvPr/>
          </p:nvSpPr>
          <p:spPr>
            <a:xfrm>
              <a:off x="3108790" y="6069455"/>
              <a:ext cx="5832955" cy="470081"/>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s-MX" sz="2800" b="1" dirty="0">
                  <a:solidFill>
                    <a:schemeClr val="bg1"/>
                  </a:solidFill>
                  <a:effectLst>
                    <a:outerShdw blurRad="50800" dist="38100" dir="2700000" algn="tl" rotWithShape="0">
                      <a:prstClr val="black">
                        <a:alpha val="40000"/>
                      </a:prstClr>
                    </a:outerShdw>
                  </a:effectLst>
                  <a:latin typeface="Segoe UI Semibold" panose="020B0702040204020203" pitchFamily="34" charset="0"/>
                  <a:cs typeface="Segoe UI Semibold" panose="020B0702040204020203" pitchFamily="34" charset="0"/>
                </a:rPr>
                <a:t>Sábado, 15 de agosto de 2026</a:t>
              </a:r>
              <a:endParaRPr lang="es-EC" sz="2800" b="1" dirty="0">
                <a:solidFill>
                  <a:schemeClr val="bg1"/>
                </a:solidFill>
                <a:effectLst>
                  <a:outerShdw blurRad="50800" dist="38100" dir="2700000" algn="tl" rotWithShape="0">
                    <a:prstClr val="black">
                      <a:alpha val="40000"/>
                    </a:prstClr>
                  </a:outerShdw>
                </a:effectLst>
                <a:latin typeface="Segoe UI Semibold" panose="020B0702040204020203" pitchFamily="34" charset="0"/>
                <a:cs typeface="Segoe UI Semibold" panose="020B0702040204020203" pitchFamily="34" charset="0"/>
              </a:endParaRPr>
            </a:p>
          </p:txBody>
        </p:sp>
        <p:sp>
          <p:nvSpPr>
            <p:cNvPr id="17" name="Flecha: pentágono 16">
              <a:extLst>
                <a:ext uri="{FF2B5EF4-FFF2-40B4-BE49-F238E27FC236}">
                  <a16:creationId xmlns:a16="http://schemas.microsoft.com/office/drawing/2014/main" id="{87CE8FA6-E2C0-672B-1A31-BA5E17C552FC}"/>
                </a:ext>
              </a:extLst>
            </p:cNvPr>
            <p:cNvSpPr/>
            <p:nvPr/>
          </p:nvSpPr>
          <p:spPr>
            <a:xfrm>
              <a:off x="518" y="5772308"/>
              <a:ext cx="2951018" cy="1102343"/>
            </a:xfrm>
            <a:prstGeom prst="homePlat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dirty="0"/>
            </a:p>
          </p:txBody>
        </p:sp>
        <p:pic>
          <p:nvPicPr>
            <p:cNvPr id="10" name="Imagen 9">
              <a:extLst>
                <a:ext uri="{FF2B5EF4-FFF2-40B4-BE49-F238E27FC236}">
                  <a16:creationId xmlns:a16="http://schemas.microsoft.com/office/drawing/2014/main" id="{DE9160A1-164B-4DBC-1DFF-5DD88393A13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56131" y="5894285"/>
              <a:ext cx="2341940" cy="796950"/>
            </a:xfrm>
            <a:prstGeom prst="rect">
              <a:avLst/>
            </a:prstGeom>
          </p:spPr>
        </p:pic>
        <p:sp>
          <p:nvSpPr>
            <p:cNvPr id="4" name="Subtítulo 2">
              <a:extLst>
                <a:ext uri="{FF2B5EF4-FFF2-40B4-BE49-F238E27FC236}">
                  <a16:creationId xmlns:a16="http://schemas.microsoft.com/office/drawing/2014/main" id="{B61E10D4-1060-B8FF-8909-4904BDB2CF49}"/>
                </a:ext>
              </a:extLst>
            </p:cNvPr>
            <p:cNvSpPr txBox="1">
              <a:spLocks/>
            </p:cNvSpPr>
            <p:nvPr/>
          </p:nvSpPr>
          <p:spPr>
            <a:xfrm>
              <a:off x="284056" y="6069456"/>
              <a:ext cx="2344844" cy="508045"/>
            </a:xfrm>
            <a:prstGeom prst="rect">
              <a:avLst/>
            </a:prstGeom>
          </p:spPr>
          <p:txBody>
            <a:bodyPr vert="horz" lIns="91440" tIns="45720" rIns="91440" bIns="45720" rtlCol="0">
              <a:normAutofit lnSpcReduction="10000"/>
              <a:scene3d>
                <a:camera prst="orthographicFront"/>
                <a:lightRig rig="threePt" dir="t"/>
              </a:scene3d>
              <a:sp3d extrusionH="57150">
                <a:bevelT w="38100" h="38100"/>
              </a:sp3d>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s-MX" sz="3200" dirty="0">
                  <a:solidFill>
                    <a:srgbClr val="0A2560"/>
                  </a:solidFill>
                  <a:latin typeface="Segoe UI Black" panose="020B0A02040204020203" pitchFamily="34" charset="0"/>
                  <a:ea typeface="Segoe UI Black" panose="020B0A02040204020203" pitchFamily="34" charset="0"/>
                </a:rPr>
                <a:t>Lección 7 </a:t>
              </a:r>
            </a:p>
          </p:txBody>
        </p:sp>
      </p:grpSp>
    </p:spTree>
    <p:extLst>
      <p:ext uri="{BB962C8B-B14F-4D97-AF65-F5344CB8AC3E}">
        <p14:creationId xmlns:p14="http://schemas.microsoft.com/office/powerpoint/2010/main" val="18772528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82" name="Picture 10" descr="flecha diana en diseño plano. símbolo de signo de objetivos comerciales  5338450 Vector en Vecteezy">
            <a:extLst>
              <a:ext uri="{FF2B5EF4-FFF2-40B4-BE49-F238E27FC236}">
                <a16:creationId xmlns:a16="http://schemas.microsoft.com/office/drawing/2014/main" id="{BCACB866-E98F-6690-A4BD-5EA74D0AA90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8289" t="15104" r="7018" b="17054"/>
          <a:stretch/>
        </p:blipFill>
        <p:spPr bwMode="auto">
          <a:xfrm>
            <a:off x="9997442" y="6016"/>
            <a:ext cx="1889758" cy="1716375"/>
          </a:xfrm>
          <a:prstGeom prst="rect">
            <a:avLst/>
          </a:prstGeom>
          <a:noFill/>
          <a:extLst>
            <a:ext uri="{909E8E84-426E-40DD-AFC4-6F175D3DCCD1}">
              <a14:hiddenFill xmlns:a14="http://schemas.microsoft.com/office/drawing/2010/main">
                <a:solidFill>
                  <a:srgbClr val="FFFFFF"/>
                </a:solidFill>
              </a14:hiddenFill>
            </a:ext>
          </a:extLst>
        </p:spPr>
      </p:pic>
      <p:pic>
        <p:nvPicPr>
          <p:cNvPr id="56" name="Picture 34" descr="Resultado de imagen para cerebro png">
            <a:extLst>
              <a:ext uri="{FF2B5EF4-FFF2-40B4-BE49-F238E27FC236}">
                <a16:creationId xmlns:a16="http://schemas.microsoft.com/office/drawing/2014/main" id="{8CD7B983-3467-43ED-A9E1-E3B7F4E7214C}"/>
              </a:ext>
            </a:extLst>
          </p:cNvPr>
          <p:cNvPicPr>
            <a:picLocks noChangeAspect="1" noChangeArrowheads="1"/>
          </p:cNvPicPr>
          <p:nvPr/>
        </p:nvPicPr>
        <p:blipFill rotWithShape="1">
          <a:blip r:embed="rId4">
            <a:duotone>
              <a:schemeClr val="accent4">
                <a:shade val="45000"/>
                <a:satMod val="135000"/>
              </a:schemeClr>
              <a:prstClr val="white"/>
            </a:duotone>
            <a:extLst>
              <a:ext uri="{BEBA8EAE-BF5A-486C-A8C5-ECC9F3942E4B}">
                <a14:imgProps xmlns:a14="http://schemas.microsoft.com/office/drawing/2010/main">
                  <a14:imgLayer r:embed="rId5">
                    <a14:imgEffect>
                      <a14:sharpenSoften amount="50000"/>
                    </a14:imgEffect>
                    <a14:imgEffect>
                      <a14:brightnessContrast bright="-40000" contrast="40000"/>
                    </a14:imgEffect>
                  </a14:imgLayer>
                </a14:imgProps>
              </a:ext>
              <a:ext uri="{28A0092B-C50C-407E-A947-70E740481C1C}">
                <a14:useLocalDpi xmlns:a14="http://schemas.microsoft.com/office/drawing/2010/main" val="0"/>
              </a:ext>
            </a:extLst>
          </a:blip>
          <a:srcRect r="67348"/>
          <a:stretch/>
        </p:blipFill>
        <p:spPr bwMode="auto">
          <a:xfrm>
            <a:off x="0" y="4188777"/>
            <a:ext cx="5903614" cy="1517181"/>
          </a:xfrm>
          <a:prstGeom prst="rect">
            <a:avLst/>
          </a:prstGeom>
          <a:noFill/>
          <a:extLst>
            <a:ext uri="{909E8E84-426E-40DD-AFC4-6F175D3DCCD1}">
              <a14:hiddenFill xmlns:a14="http://schemas.microsoft.com/office/drawing/2010/main">
                <a:solidFill>
                  <a:srgbClr val="FFFFFF"/>
                </a:solidFill>
              </a14:hiddenFill>
            </a:ext>
          </a:extLst>
        </p:spPr>
      </p:pic>
      <p:sp>
        <p:nvSpPr>
          <p:cNvPr id="6" name="Rectángulo 5">
            <a:extLst>
              <a:ext uri="{FF2B5EF4-FFF2-40B4-BE49-F238E27FC236}">
                <a16:creationId xmlns:a16="http://schemas.microsoft.com/office/drawing/2014/main" id="{8A7C651F-EFDB-45AE-B124-656BFB84F023}"/>
              </a:ext>
            </a:extLst>
          </p:cNvPr>
          <p:cNvSpPr/>
          <p:nvPr/>
        </p:nvSpPr>
        <p:spPr>
          <a:xfrm>
            <a:off x="55357" y="15700"/>
            <a:ext cx="5848257" cy="4125770"/>
          </a:xfrm>
          <a:prstGeom prst="rect">
            <a:avLst/>
          </a:prstGeom>
          <a:solidFill>
            <a:schemeClr val="accent3">
              <a:lumMod val="75000"/>
              <a:alpha val="82745"/>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sz="2400" dirty="0"/>
          </a:p>
        </p:txBody>
      </p:sp>
      <p:sp>
        <p:nvSpPr>
          <p:cNvPr id="14" name="Título 1"/>
          <p:cNvSpPr txBox="1">
            <a:spLocks/>
          </p:cNvSpPr>
          <p:nvPr/>
        </p:nvSpPr>
        <p:spPr>
          <a:xfrm>
            <a:off x="6102011" y="55777"/>
            <a:ext cx="3822425" cy="1714023"/>
          </a:xfrm>
          <a:prstGeom prst="rect">
            <a:avLst/>
          </a:prstGeom>
          <a:ln>
            <a:noFill/>
          </a:ln>
          <a:effectLst/>
          <a:scene3d>
            <a:camera prst="orthographicFront">
              <a:rot lat="0" lon="0" rev="0"/>
            </a:camera>
            <a:lightRig rig="contrasting" dir="t">
              <a:rot lat="0" lon="0" rev="7800000"/>
            </a:lightRig>
          </a:scene3d>
          <a:sp3d>
            <a:bevelT w="139700" h="139700"/>
          </a:sp3d>
        </p:spPr>
        <p:txBody>
          <a:bodyPr vert="horz" lIns="91440" tIns="45720" rIns="91440" bIns="45720" rtlCol="0" anchor="b">
            <a:noAutofit/>
            <a:sp3d extrusionH="57150">
              <a:bevelT w="38100" h="38100"/>
            </a:sp3d>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lnSpc>
                <a:spcPct val="70000"/>
              </a:lnSpc>
            </a:pPr>
            <a:r>
              <a:rPr lang="es-MX" sz="6600" dirty="0">
                <a:solidFill>
                  <a:srgbClr val="C00000"/>
                </a:solidFill>
                <a:latin typeface="Eras Bold ITC" panose="020B0907030504020204" pitchFamily="34" charset="0"/>
              </a:rPr>
              <a:t>Idea central</a:t>
            </a:r>
            <a:endParaRPr lang="es-EC" sz="6600" dirty="0">
              <a:solidFill>
                <a:srgbClr val="C00000"/>
              </a:solidFill>
              <a:latin typeface="Eras Bold ITC" panose="020B0907030504020204" pitchFamily="34" charset="0"/>
            </a:endParaRPr>
          </a:p>
        </p:txBody>
      </p:sp>
      <p:sp>
        <p:nvSpPr>
          <p:cNvPr id="2" name="Título 1"/>
          <p:cNvSpPr>
            <a:spLocks noGrp="1"/>
          </p:cNvSpPr>
          <p:nvPr>
            <p:ph type="ctrTitle"/>
          </p:nvPr>
        </p:nvSpPr>
        <p:spPr>
          <a:xfrm>
            <a:off x="1164771" y="4302853"/>
            <a:ext cx="4614728" cy="1294253"/>
          </a:xfrm>
          <a:ln>
            <a:noFill/>
          </a:ln>
          <a:effectLst/>
          <a:scene3d>
            <a:camera prst="orthographicFront">
              <a:rot lat="0" lon="0" rev="0"/>
            </a:camera>
            <a:lightRig rig="contrasting" dir="t">
              <a:rot lat="0" lon="0" rev="7800000"/>
            </a:lightRig>
          </a:scene3d>
          <a:sp3d>
            <a:bevelT w="139700" h="139700"/>
          </a:sp3d>
        </p:spPr>
        <p:txBody>
          <a:bodyPr>
            <a:noAutofit/>
            <a:sp3d extrusionH="57150">
              <a:bevelT w="38100" h="38100" prst="angle"/>
            </a:sp3d>
          </a:bodyPr>
          <a:lstStyle/>
          <a:p>
            <a:pPr algn="r">
              <a:lnSpc>
                <a:spcPct val="70000"/>
              </a:lnSpc>
            </a:pPr>
            <a:r>
              <a:rPr lang="es-MX" sz="4000" dirty="0">
                <a:solidFill>
                  <a:schemeClr val="tx1">
                    <a:lumMod val="85000"/>
                    <a:lumOff val="15000"/>
                  </a:schemeClr>
                </a:solidFill>
                <a:effectLst/>
                <a:latin typeface="Eras Bold ITC" panose="020B0907030504020204" pitchFamily="34" charset="0"/>
              </a:rPr>
              <a:t>Verso bíblico</a:t>
            </a:r>
            <a:br>
              <a:rPr lang="es-MX" sz="4000" dirty="0">
                <a:solidFill>
                  <a:schemeClr val="bg1"/>
                </a:solidFill>
                <a:effectLst>
                  <a:glow rad="63500">
                    <a:schemeClr val="accent5">
                      <a:satMod val="175000"/>
                      <a:alpha val="40000"/>
                    </a:schemeClr>
                  </a:glow>
                </a:effectLst>
                <a:latin typeface="Eras Bold ITC" panose="020B0907030504020204" pitchFamily="34" charset="0"/>
              </a:rPr>
            </a:br>
            <a:r>
              <a:rPr lang="es-MX" sz="5300" u="sng" dirty="0">
                <a:solidFill>
                  <a:schemeClr val="bg1">
                    <a:lumMod val="95000"/>
                  </a:schemeClr>
                </a:solidFill>
                <a:effectLst/>
                <a:latin typeface="Eras Bold ITC" panose="020B0907030504020204" pitchFamily="34" charset="0"/>
              </a:rPr>
              <a:t>de memoria</a:t>
            </a:r>
            <a:endParaRPr lang="es-EC" sz="5300" u="sng" dirty="0">
              <a:solidFill>
                <a:schemeClr val="bg1">
                  <a:lumMod val="95000"/>
                </a:schemeClr>
              </a:solidFill>
              <a:effectLst/>
              <a:latin typeface="Eras Bold ITC" panose="020B0907030504020204" pitchFamily="34" charset="0"/>
            </a:endParaRPr>
          </a:p>
        </p:txBody>
      </p:sp>
      <p:sp>
        <p:nvSpPr>
          <p:cNvPr id="15" name="Subtítulo 10"/>
          <p:cNvSpPr txBox="1">
            <a:spLocks/>
          </p:cNvSpPr>
          <p:nvPr/>
        </p:nvSpPr>
        <p:spPr>
          <a:xfrm>
            <a:off x="5976254" y="1722949"/>
            <a:ext cx="6149503" cy="3836217"/>
          </a:xfrm>
          <a:prstGeom prst="rect">
            <a:avLst/>
          </a:prstGeom>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s-MX" sz="3600" b="1" dirty="0"/>
              <a:t>“</a:t>
            </a:r>
            <a:r>
              <a:rPr lang="es-ES" sz="3600" b="1" dirty="0"/>
              <a:t>. . . El carácter se da a conocer, no por las obras buenas o malas que de vez en cuando se ejecuten, sino por la tendencia de las palabras y de los actos habituales en la vida diaria.</a:t>
            </a:r>
            <a:r>
              <a:rPr lang="es-MX" sz="3600" b="1" dirty="0"/>
              <a:t>”</a:t>
            </a:r>
            <a:endParaRPr lang="es-EC" sz="3600" b="1" dirty="0"/>
          </a:p>
          <a:p>
            <a:r>
              <a:rPr lang="es-ES" sz="2000" i="1" dirty="0"/>
              <a:t>El Camino a Cristo, pág. 58</a:t>
            </a:r>
            <a:r>
              <a:rPr lang="en-US" sz="2000" i="1" dirty="0"/>
              <a:t>.</a:t>
            </a:r>
            <a:endParaRPr lang="es-EC" sz="2000" i="1" dirty="0"/>
          </a:p>
        </p:txBody>
      </p:sp>
      <p:sp>
        <p:nvSpPr>
          <p:cNvPr id="11" name="Subtítulo 10"/>
          <p:cNvSpPr>
            <a:spLocks noGrp="1"/>
          </p:cNvSpPr>
          <p:nvPr>
            <p:ph type="subTitle" idx="1"/>
          </p:nvPr>
        </p:nvSpPr>
        <p:spPr>
          <a:xfrm>
            <a:off x="128362" y="76776"/>
            <a:ext cx="5702246" cy="4040909"/>
          </a:xfrm>
        </p:spPr>
        <p:txBody>
          <a:bodyPr anchor="ctr">
            <a:noAutofit/>
          </a:bodyPr>
          <a:lstStyle/>
          <a:p>
            <a:pPr>
              <a:lnSpc>
                <a:spcPct val="100000"/>
              </a:lnSpc>
            </a:pPr>
            <a:r>
              <a:rPr lang="es-ES" sz="3600" b="1" dirty="0">
                <a:solidFill>
                  <a:schemeClr val="bg1"/>
                </a:solidFill>
              </a:rPr>
              <a:t>“De modo que si alguno está en Cristo, nueva criatura es; las cosas viejas pasaron; he aquí todas son hechas nuevas</a:t>
            </a:r>
            <a:r>
              <a:rPr lang="es-MX" sz="3600" b="1" dirty="0">
                <a:solidFill>
                  <a:schemeClr val="bg1"/>
                </a:solidFill>
              </a:rPr>
              <a:t>.”</a:t>
            </a:r>
            <a:endParaRPr lang="es-ES" sz="3600" b="1" dirty="0">
              <a:solidFill>
                <a:schemeClr val="bg1"/>
              </a:solidFill>
            </a:endParaRPr>
          </a:p>
          <a:p>
            <a:pPr>
              <a:lnSpc>
                <a:spcPct val="100000"/>
              </a:lnSpc>
            </a:pPr>
            <a:r>
              <a:rPr lang="es-EC" sz="2000" b="1" dirty="0">
                <a:solidFill>
                  <a:schemeClr val="bg1"/>
                </a:solidFill>
              </a:rPr>
              <a:t>(2 Corintios 5:17)</a:t>
            </a:r>
            <a:endParaRPr lang="es-EC" sz="2000" dirty="0">
              <a:solidFill>
                <a:schemeClr val="bg1"/>
              </a:solidFill>
            </a:endParaRPr>
          </a:p>
        </p:txBody>
      </p:sp>
      <p:pic>
        <p:nvPicPr>
          <p:cNvPr id="3086" name="Picture 14" descr="Memorización - Iconos gratis de educación">
            <a:extLst>
              <a:ext uri="{FF2B5EF4-FFF2-40B4-BE49-F238E27FC236}">
                <a16:creationId xmlns:a16="http://schemas.microsoft.com/office/drawing/2014/main" id="{98FEFD7D-B396-68C1-8A36-C4B4F689C3A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7580" y="4238707"/>
            <a:ext cx="1436900" cy="1436900"/>
          </a:xfrm>
          <a:prstGeom prst="rect">
            <a:avLst/>
          </a:prstGeom>
          <a:noFill/>
          <a:extLst>
            <a:ext uri="{909E8E84-426E-40DD-AFC4-6F175D3DCCD1}">
              <a14:hiddenFill xmlns:a14="http://schemas.microsoft.com/office/drawing/2010/main">
                <a:solidFill>
                  <a:srgbClr val="FFFFFF"/>
                </a:solidFill>
              </a14:hiddenFill>
            </a:ext>
          </a:extLst>
        </p:spPr>
      </p:pic>
      <p:grpSp>
        <p:nvGrpSpPr>
          <p:cNvPr id="31" name="Grupo 30">
            <a:extLst>
              <a:ext uri="{FF2B5EF4-FFF2-40B4-BE49-F238E27FC236}">
                <a16:creationId xmlns:a16="http://schemas.microsoft.com/office/drawing/2014/main" id="{28DF5CDE-2756-C6AA-A861-40FFC105A93C}"/>
              </a:ext>
            </a:extLst>
          </p:cNvPr>
          <p:cNvGrpSpPr/>
          <p:nvPr/>
        </p:nvGrpSpPr>
        <p:grpSpPr>
          <a:xfrm>
            <a:off x="-20260" y="5755657"/>
            <a:ext cx="12212260" cy="1118994"/>
            <a:chOff x="-20260" y="5755657"/>
            <a:chExt cx="12212260" cy="1118994"/>
          </a:xfrm>
        </p:grpSpPr>
        <p:sp>
          <p:nvSpPr>
            <p:cNvPr id="32" name="CuadroTexto 31">
              <a:extLst>
                <a:ext uri="{FF2B5EF4-FFF2-40B4-BE49-F238E27FC236}">
                  <a16:creationId xmlns:a16="http://schemas.microsoft.com/office/drawing/2014/main" id="{B4C3D00F-8897-1527-FA59-9509FF666D60}"/>
                </a:ext>
              </a:extLst>
            </p:cNvPr>
            <p:cNvSpPr txBox="1"/>
            <p:nvPr/>
          </p:nvSpPr>
          <p:spPr>
            <a:xfrm>
              <a:off x="-20260" y="5755657"/>
              <a:ext cx="12212260" cy="1102343"/>
            </a:xfrm>
            <a:prstGeom prst="rect">
              <a:avLst/>
            </a:prstGeom>
            <a:gradFill flip="none" rotWithShape="1">
              <a:gsLst>
                <a:gs pos="0">
                  <a:srgbClr val="0A2560">
                    <a:shade val="30000"/>
                    <a:satMod val="115000"/>
                  </a:srgbClr>
                </a:gs>
                <a:gs pos="50000">
                  <a:srgbClr val="0A2560">
                    <a:shade val="67500"/>
                    <a:satMod val="115000"/>
                  </a:srgbClr>
                </a:gs>
                <a:gs pos="100000">
                  <a:srgbClr val="0A2560">
                    <a:shade val="100000"/>
                    <a:satMod val="115000"/>
                    <a:alpha val="98000"/>
                  </a:srgbClr>
                </a:gs>
              </a:gsLst>
              <a:path path="circle">
                <a:fillToRect l="100000" b="100000"/>
              </a:path>
              <a:tileRect t="-100000" r="-100000"/>
            </a:gradFill>
            <a:ln w="28575">
              <a:solidFill>
                <a:schemeClr val="bg1"/>
              </a:solidFill>
            </a:ln>
          </p:spPr>
          <p:txBody>
            <a:bodyPr wrap="square" rtlCol="0">
              <a:spAutoFit/>
            </a:bodyPr>
            <a:lstStyle/>
            <a:p>
              <a:endParaRPr lang="es-EC" dirty="0"/>
            </a:p>
          </p:txBody>
        </p:sp>
        <p:sp>
          <p:nvSpPr>
            <p:cNvPr id="33" name="Título 1">
              <a:extLst>
                <a:ext uri="{FF2B5EF4-FFF2-40B4-BE49-F238E27FC236}">
                  <a16:creationId xmlns:a16="http://schemas.microsoft.com/office/drawing/2014/main" id="{BF8CE826-8291-44EE-BF22-C865C1891C24}"/>
                </a:ext>
              </a:extLst>
            </p:cNvPr>
            <p:cNvSpPr txBox="1">
              <a:spLocks/>
            </p:cNvSpPr>
            <p:nvPr/>
          </p:nvSpPr>
          <p:spPr>
            <a:xfrm>
              <a:off x="3108790" y="6045983"/>
              <a:ext cx="5141591" cy="49355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s-MX" sz="2800" b="1" dirty="0">
                  <a:solidFill>
                    <a:schemeClr val="bg1"/>
                  </a:solidFill>
                  <a:effectLst>
                    <a:outerShdw blurRad="50800" dist="38100" dir="2700000" algn="tl" rotWithShape="0">
                      <a:prstClr val="black">
                        <a:alpha val="40000"/>
                      </a:prstClr>
                    </a:outerShdw>
                  </a:effectLst>
                  <a:latin typeface="Segoe UI Semibold" panose="020B0702040204020203" pitchFamily="34" charset="0"/>
                  <a:cs typeface="Segoe UI Semibold" panose="020B0702040204020203" pitchFamily="34" charset="0"/>
                </a:rPr>
                <a:t>Sábado, 15 de agosto de 2026</a:t>
              </a:r>
              <a:endParaRPr lang="es-EC" sz="2800" b="1" dirty="0">
                <a:solidFill>
                  <a:schemeClr val="bg1"/>
                </a:solidFill>
                <a:effectLst>
                  <a:outerShdw blurRad="50800" dist="38100" dir="2700000" algn="tl" rotWithShape="0">
                    <a:prstClr val="black">
                      <a:alpha val="40000"/>
                    </a:prstClr>
                  </a:outerShdw>
                </a:effectLst>
                <a:latin typeface="Segoe UI Semibold" panose="020B0702040204020203" pitchFamily="34" charset="0"/>
                <a:cs typeface="Segoe UI Semibold" panose="020B0702040204020203" pitchFamily="34" charset="0"/>
              </a:endParaRPr>
            </a:p>
          </p:txBody>
        </p:sp>
        <p:sp>
          <p:nvSpPr>
            <p:cNvPr id="34" name="Flecha: pentágono 33">
              <a:extLst>
                <a:ext uri="{FF2B5EF4-FFF2-40B4-BE49-F238E27FC236}">
                  <a16:creationId xmlns:a16="http://schemas.microsoft.com/office/drawing/2014/main" id="{322D46F5-7435-A54C-A434-D530AC9ECDC2}"/>
                </a:ext>
              </a:extLst>
            </p:cNvPr>
            <p:cNvSpPr/>
            <p:nvPr/>
          </p:nvSpPr>
          <p:spPr>
            <a:xfrm>
              <a:off x="518" y="5772308"/>
              <a:ext cx="2951018" cy="1102343"/>
            </a:xfrm>
            <a:prstGeom prst="homePlat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pic>
          <p:nvPicPr>
            <p:cNvPr id="36" name="Imagen 35">
              <a:extLst>
                <a:ext uri="{FF2B5EF4-FFF2-40B4-BE49-F238E27FC236}">
                  <a16:creationId xmlns:a16="http://schemas.microsoft.com/office/drawing/2014/main" id="{9B180B15-964A-C793-BBF0-360446E0932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556131" y="5894285"/>
              <a:ext cx="2341940" cy="796950"/>
            </a:xfrm>
            <a:prstGeom prst="rect">
              <a:avLst/>
            </a:prstGeom>
          </p:spPr>
        </p:pic>
        <p:sp>
          <p:nvSpPr>
            <p:cNvPr id="37" name="Subtítulo 2">
              <a:extLst>
                <a:ext uri="{FF2B5EF4-FFF2-40B4-BE49-F238E27FC236}">
                  <a16:creationId xmlns:a16="http://schemas.microsoft.com/office/drawing/2014/main" id="{A669F20C-EA03-57AE-3193-0B947122FB90}"/>
                </a:ext>
              </a:extLst>
            </p:cNvPr>
            <p:cNvSpPr txBox="1">
              <a:spLocks/>
            </p:cNvSpPr>
            <p:nvPr/>
          </p:nvSpPr>
          <p:spPr>
            <a:xfrm>
              <a:off x="55357" y="6111020"/>
              <a:ext cx="2646279" cy="470081"/>
            </a:xfrm>
            <a:prstGeom prst="rect">
              <a:avLst/>
            </a:prstGeom>
          </p:spPr>
          <p:txBody>
            <a:bodyPr vert="horz" lIns="91440" tIns="45720" rIns="91440" bIns="45720" rtlCol="0">
              <a:normAutofit fontScale="92500" lnSpcReduction="10000"/>
              <a:scene3d>
                <a:camera prst="orthographicFront"/>
                <a:lightRig rig="threePt" dir="t"/>
              </a:scene3d>
              <a:sp3d extrusionH="57150">
                <a:bevelT w="38100" h="38100"/>
              </a:sp3d>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s-MX" sz="3200" dirty="0">
                  <a:solidFill>
                    <a:srgbClr val="0A2560"/>
                  </a:solidFill>
                  <a:latin typeface="Segoe UI Black" panose="020B0A02040204020203" pitchFamily="34" charset="0"/>
                  <a:ea typeface="Segoe UI Black" panose="020B0A02040204020203" pitchFamily="34" charset="0"/>
                </a:rPr>
                <a:t>Introducción</a:t>
              </a:r>
            </a:p>
          </p:txBody>
        </p:sp>
      </p:grpSp>
    </p:spTree>
    <p:extLst>
      <p:ext uri="{BB962C8B-B14F-4D97-AF65-F5344CB8AC3E}">
        <p14:creationId xmlns:p14="http://schemas.microsoft.com/office/powerpoint/2010/main" val="2389075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271CB4D2-BEB5-63A3-BBB6-C663B9244B6A}"/>
              </a:ext>
            </a:extLst>
          </p:cNvPr>
          <p:cNvPicPr>
            <a:picLocks noChangeAspect="1"/>
          </p:cNvPicPr>
          <p:nvPr/>
        </p:nvPicPr>
        <p:blipFill>
          <a:blip r:embed="rId3"/>
          <a:stretch>
            <a:fillRect/>
          </a:stretch>
        </p:blipFill>
        <p:spPr>
          <a:xfrm>
            <a:off x="5143500" y="0"/>
            <a:ext cx="7048500" cy="4619625"/>
          </a:xfrm>
          <a:prstGeom prst="rect">
            <a:avLst/>
          </a:prstGeom>
        </p:spPr>
      </p:pic>
      <p:pic>
        <p:nvPicPr>
          <p:cNvPr id="3" name="Imagen 2">
            <a:extLst>
              <a:ext uri="{FF2B5EF4-FFF2-40B4-BE49-F238E27FC236}">
                <a16:creationId xmlns:a16="http://schemas.microsoft.com/office/drawing/2014/main" id="{6C4B6808-C68F-868B-B540-9F62AE0ADE5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20036" y="5946548"/>
            <a:ext cx="2341940" cy="796950"/>
          </a:xfrm>
          <a:prstGeom prst="rect">
            <a:avLst/>
          </a:prstGeom>
        </p:spPr>
      </p:pic>
      <p:sp>
        <p:nvSpPr>
          <p:cNvPr id="9" name="CuadroTexto 8">
            <a:extLst>
              <a:ext uri="{FF2B5EF4-FFF2-40B4-BE49-F238E27FC236}">
                <a16:creationId xmlns:a16="http://schemas.microsoft.com/office/drawing/2014/main" id="{816CB22F-2E30-5476-9004-19CAFE5B21A5}"/>
              </a:ext>
            </a:extLst>
          </p:cNvPr>
          <p:cNvSpPr txBox="1"/>
          <p:nvPr/>
        </p:nvSpPr>
        <p:spPr>
          <a:xfrm>
            <a:off x="4961107" y="4636468"/>
            <a:ext cx="7230893" cy="1077218"/>
          </a:xfrm>
          <a:prstGeom prst="rect">
            <a:avLst/>
          </a:prstGeom>
          <a:noFill/>
        </p:spPr>
        <p:txBody>
          <a:bodyPr wrap="square">
            <a:spAutoFit/>
          </a:bodyPr>
          <a:lstStyle/>
          <a:p>
            <a:pPr lvl="0" algn="r">
              <a:tabLst>
                <a:tab pos="1435100" algn="l"/>
                <a:tab pos="3771900" algn="l"/>
              </a:tabLst>
            </a:pPr>
            <a:r>
              <a:rPr lang="es-ES" sz="3200" b="1" dirty="0">
                <a:ln w="0"/>
                <a:latin typeface="Noto Sans ExtBd" panose="020B0902040504020204"/>
                <a:ea typeface="Noto Sans ExtBd" panose="020B0902040504020204" pitchFamily="34"/>
                <a:cs typeface="Noto Sans ExtBd" panose="020B0902040504020204" pitchFamily="34"/>
              </a:rPr>
              <a:t>¿Qué lección enseñó Cristo al describir la obra de la conversión?</a:t>
            </a:r>
            <a:endParaRPr lang="es-MX" sz="3200" b="1" dirty="0">
              <a:ln w="0"/>
              <a:latin typeface="Noto Sans ExtBd" panose="020B0902040504020204"/>
              <a:ea typeface="Noto Sans ExtBd" panose="020B0902040504020204" pitchFamily="34"/>
              <a:cs typeface="Noto Sans ExtBd" panose="020B0902040504020204" pitchFamily="34"/>
            </a:endParaRPr>
          </a:p>
        </p:txBody>
      </p:sp>
      <p:grpSp>
        <p:nvGrpSpPr>
          <p:cNvPr id="11" name="Grupo 10">
            <a:extLst>
              <a:ext uri="{FF2B5EF4-FFF2-40B4-BE49-F238E27FC236}">
                <a16:creationId xmlns:a16="http://schemas.microsoft.com/office/drawing/2014/main" id="{C2D9A3EA-AE17-CD7B-70FF-1222EAE0CA71}"/>
              </a:ext>
            </a:extLst>
          </p:cNvPr>
          <p:cNvGrpSpPr/>
          <p:nvPr/>
        </p:nvGrpSpPr>
        <p:grpSpPr>
          <a:xfrm>
            <a:off x="-20260" y="5749158"/>
            <a:ext cx="12212260" cy="1108842"/>
            <a:chOff x="-20260" y="5749158"/>
            <a:chExt cx="12212260" cy="1108842"/>
          </a:xfrm>
        </p:grpSpPr>
        <p:sp>
          <p:nvSpPr>
            <p:cNvPr id="12" name="CuadroTexto 11">
              <a:extLst>
                <a:ext uri="{FF2B5EF4-FFF2-40B4-BE49-F238E27FC236}">
                  <a16:creationId xmlns:a16="http://schemas.microsoft.com/office/drawing/2014/main" id="{D7ED63BD-78D8-E5E8-B36F-19E5DDA47F98}"/>
                </a:ext>
              </a:extLst>
            </p:cNvPr>
            <p:cNvSpPr txBox="1"/>
            <p:nvPr/>
          </p:nvSpPr>
          <p:spPr>
            <a:xfrm>
              <a:off x="-20260" y="5755657"/>
              <a:ext cx="12212260" cy="1102343"/>
            </a:xfrm>
            <a:prstGeom prst="rect">
              <a:avLst/>
            </a:prstGeom>
            <a:gradFill flip="none" rotWithShape="1">
              <a:gsLst>
                <a:gs pos="0">
                  <a:srgbClr val="0A2560">
                    <a:shade val="30000"/>
                    <a:satMod val="115000"/>
                  </a:srgbClr>
                </a:gs>
                <a:gs pos="50000">
                  <a:srgbClr val="0A2560">
                    <a:shade val="67500"/>
                    <a:satMod val="115000"/>
                  </a:srgbClr>
                </a:gs>
                <a:gs pos="100000">
                  <a:srgbClr val="0A2560">
                    <a:shade val="100000"/>
                    <a:satMod val="115000"/>
                    <a:alpha val="98000"/>
                  </a:srgbClr>
                </a:gs>
              </a:gsLst>
              <a:path path="circle">
                <a:fillToRect l="100000" b="100000"/>
              </a:path>
              <a:tileRect t="-100000" r="-100000"/>
            </a:gradFill>
            <a:ln w="28575">
              <a:solidFill>
                <a:schemeClr val="bg1"/>
              </a:solidFill>
            </a:ln>
          </p:spPr>
          <p:txBody>
            <a:bodyPr wrap="square" rtlCol="0">
              <a:spAutoFit/>
            </a:bodyPr>
            <a:lstStyle/>
            <a:p>
              <a:endParaRPr lang="es-EC" dirty="0"/>
            </a:p>
          </p:txBody>
        </p:sp>
        <p:sp>
          <p:nvSpPr>
            <p:cNvPr id="14" name="Título 1">
              <a:extLst>
                <a:ext uri="{FF2B5EF4-FFF2-40B4-BE49-F238E27FC236}">
                  <a16:creationId xmlns:a16="http://schemas.microsoft.com/office/drawing/2014/main" id="{397ED30F-4776-9851-7A7E-B2FD4F1DBBAD}"/>
                </a:ext>
              </a:extLst>
            </p:cNvPr>
            <p:cNvSpPr txBox="1">
              <a:spLocks/>
            </p:cNvSpPr>
            <p:nvPr/>
          </p:nvSpPr>
          <p:spPr>
            <a:xfrm>
              <a:off x="3108794" y="6068135"/>
              <a:ext cx="5663192" cy="49355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s-ES" sz="2800" b="1" dirty="0">
                  <a:solidFill>
                    <a:schemeClr val="bg1"/>
                  </a:solidFill>
                  <a:effectLst>
                    <a:outerShdw blurRad="50800" dist="38100" dir="2700000" algn="tl" rotWithShape="0">
                      <a:prstClr val="black">
                        <a:alpha val="40000"/>
                      </a:prstClr>
                    </a:outerShdw>
                  </a:effectLst>
                  <a:latin typeface="Segoe UI Semibold" panose="020B0702040204020203" pitchFamily="34" charset="0"/>
                  <a:cs typeface="Segoe UI Semibold" panose="020B0702040204020203" pitchFamily="34" charset="0"/>
                </a:rPr>
                <a:t>La obra del Espíritu</a:t>
              </a:r>
              <a:endParaRPr lang="es-EC" sz="2800" b="1" dirty="0">
                <a:solidFill>
                  <a:schemeClr val="bg1"/>
                </a:solidFill>
                <a:effectLst>
                  <a:outerShdw blurRad="50800" dist="38100" dir="2700000" algn="tl" rotWithShape="0">
                    <a:prstClr val="black">
                      <a:alpha val="40000"/>
                    </a:prstClr>
                  </a:outerShdw>
                </a:effectLst>
                <a:latin typeface="Segoe UI Semibold" panose="020B0702040204020203" pitchFamily="34" charset="0"/>
                <a:cs typeface="Segoe UI Semibold" panose="020B0702040204020203" pitchFamily="34" charset="0"/>
              </a:endParaRPr>
            </a:p>
          </p:txBody>
        </p:sp>
        <p:pic>
          <p:nvPicPr>
            <p:cNvPr id="15" name="Imagen 14">
              <a:extLst>
                <a:ext uri="{FF2B5EF4-FFF2-40B4-BE49-F238E27FC236}">
                  <a16:creationId xmlns:a16="http://schemas.microsoft.com/office/drawing/2014/main" id="{8B9D07FA-40A3-590A-15F4-E7186639DE3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56131" y="5894285"/>
              <a:ext cx="2341940" cy="796950"/>
            </a:xfrm>
            <a:prstGeom prst="rect">
              <a:avLst/>
            </a:prstGeom>
          </p:spPr>
        </p:pic>
        <p:sp>
          <p:nvSpPr>
            <p:cNvPr id="16" name="Flecha: pentágono 15">
              <a:extLst>
                <a:ext uri="{FF2B5EF4-FFF2-40B4-BE49-F238E27FC236}">
                  <a16:creationId xmlns:a16="http://schemas.microsoft.com/office/drawing/2014/main" id="{DF5F90B9-0181-7478-5B6F-E45FA3808E92}"/>
                </a:ext>
              </a:extLst>
            </p:cNvPr>
            <p:cNvSpPr/>
            <p:nvPr/>
          </p:nvSpPr>
          <p:spPr>
            <a:xfrm>
              <a:off x="-20260" y="5749158"/>
              <a:ext cx="2951018" cy="1102343"/>
            </a:xfrm>
            <a:prstGeom prst="homePlat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dirty="0"/>
            </a:p>
          </p:txBody>
        </p:sp>
        <p:sp>
          <p:nvSpPr>
            <p:cNvPr id="17" name="Subtítulo 2">
              <a:extLst>
                <a:ext uri="{FF2B5EF4-FFF2-40B4-BE49-F238E27FC236}">
                  <a16:creationId xmlns:a16="http://schemas.microsoft.com/office/drawing/2014/main" id="{ACA5E237-3C22-8B79-02C1-281C1B684412}"/>
                </a:ext>
              </a:extLst>
            </p:cNvPr>
            <p:cNvSpPr txBox="1">
              <a:spLocks/>
            </p:cNvSpPr>
            <p:nvPr/>
          </p:nvSpPr>
          <p:spPr>
            <a:xfrm>
              <a:off x="93519" y="6087307"/>
              <a:ext cx="2053094" cy="508045"/>
            </a:xfrm>
            <a:prstGeom prst="rect">
              <a:avLst/>
            </a:prstGeom>
          </p:spPr>
          <p:txBody>
            <a:bodyPr vert="horz" lIns="91440" tIns="45720" rIns="91440" bIns="45720" rtlCol="0">
              <a:normAutofit lnSpcReduction="10000"/>
              <a:scene3d>
                <a:camera prst="orthographicFront"/>
                <a:lightRig rig="threePt" dir="t"/>
              </a:scene3d>
              <a:sp3d extrusionH="57150">
                <a:bevelT w="38100" h="38100"/>
              </a:sp3d>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s-MX" sz="3200" dirty="0">
                  <a:solidFill>
                    <a:srgbClr val="0A2560"/>
                  </a:solidFill>
                  <a:latin typeface="Segoe UI Black" panose="020B0A02040204020203" pitchFamily="34" charset="0"/>
                  <a:ea typeface="Segoe UI Black" panose="020B0A02040204020203" pitchFamily="34" charset="0"/>
                </a:rPr>
                <a:t>Domingo</a:t>
              </a:r>
            </a:p>
          </p:txBody>
        </p:sp>
      </p:grpSp>
      <p:graphicFrame>
        <p:nvGraphicFramePr>
          <p:cNvPr id="5" name="Diagrama 4">
            <a:extLst>
              <a:ext uri="{FF2B5EF4-FFF2-40B4-BE49-F238E27FC236}">
                <a16:creationId xmlns:a16="http://schemas.microsoft.com/office/drawing/2014/main" id="{598F7477-374D-E2E9-CDAE-0AF1AE9964F8}"/>
              </a:ext>
            </a:extLst>
          </p:cNvPr>
          <p:cNvGraphicFramePr/>
          <p:nvPr>
            <p:extLst>
              <p:ext uri="{D42A27DB-BD31-4B8C-83A1-F6EECF244321}">
                <p14:modId xmlns:p14="http://schemas.microsoft.com/office/powerpoint/2010/main" val="2942230844"/>
              </p:ext>
            </p:extLst>
          </p:nvPr>
        </p:nvGraphicFramePr>
        <p:xfrm>
          <a:off x="181069" y="155643"/>
          <a:ext cx="4780038" cy="533736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33272776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graphicEl>
                                              <a:dgm id="{B5B979D6-9A95-4334-8192-27D4B6821665}"/>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graphicEl>
                                              <a:dgm id="{9D041828-6AD9-46A5-9720-92B6CDC6F09B}"/>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graphicEl>
                                              <a:dgm id="{EBB866DD-D083-4ED5-84F5-2F33000EBA59}"/>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Graphic spid="5" grpId="0">
        <p:bldSub>
          <a:bldDgm bld="one"/>
        </p:bldSub>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5A10764A-2E78-A4C3-FFA8-57EE79BD03D2}"/>
              </a:ext>
            </a:extLst>
          </p:cNvPr>
          <p:cNvPicPr>
            <a:picLocks noChangeAspect="1"/>
          </p:cNvPicPr>
          <p:nvPr/>
        </p:nvPicPr>
        <p:blipFill>
          <a:blip r:embed="rId3">
            <a:extLst>
              <a:ext uri="{28A0092B-C50C-407E-A947-70E740481C1C}">
                <a14:useLocalDpi xmlns:a14="http://schemas.microsoft.com/office/drawing/2010/main" val="0"/>
              </a:ext>
            </a:extLst>
          </a:blip>
          <a:srcRect l="33196" r="19463"/>
          <a:stretch/>
        </p:blipFill>
        <p:spPr>
          <a:xfrm>
            <a:off x="8532110" y="0"/>
            <a:ext cx="3659890" cy="5772308"/>
          </a:xfrm>
          <a:prstGeom prst="rect">
            <a:avLst/>
          </a:prstGeom>
        </p:spPr>
      </p:pic>
      <p:sp>
        <p:nvSpPr>
          <p:cNvPr id="3" name="CuadroTexto 2">
            <a:extLst>
              <a:ext uri="{FF2B5EF4-FFF2-40B4-BE49-F238E27FC236}">
                <a16:creationId xmlns:a16="http://schemas.microsoft.com/office/drawing/2014/main" id="{CC340734-8A6C-0E82-C1CE-ACFFB5AB9E20}"/>
              </a:ext>
            </a:extLst>
          </p:cNvPr>
          <p:cNvSpPr txBox="1"/>
          <p:nvPr/>
        </p:nvSpPr>
        <p:spPr>
          <a:xfrm>
            <a:off x="93519" y="4625776"/>
            <a:ext cx="8946571" cy="1077218"/>
          </a:xfrm>
          <a:prstGeom prst="rect">
            <a:avLst/>
          </a:prstGeom>
          <a:noFill/>
        </p:spPr>
        <p:txBody>
          <a:bodyPr wrap="square">
            <a:spAutoFit/>
          </a:bodyPr>
          <a:lstStyle/>
          <a:p>
            <a:pPr lvl="0">
              <a:tabLst>
                <a:tab pos="1435100" algn="l"/>
                <a:tab pos="3771900" algn="l"/>
              </a:tabLst>
            </a:pPr>
            <a:r>
              <a:rPr lang="es-ES" sz="3200" b="1" dirty="0">
                <a:ln w="0"/>
                <a:latin typeface="Noto Sans ExtBd" panose="020B0902040504020204"/>
                <a:ea typeface="Noto Sans ExtBd" panose="020B0902040504020204" pitchFamily="34"/>
                <a:cs typeface="Noto Sans ExtBd" panose="020B0902040504020204" pitchFamily="34"/>
              </a:rPr>
              <a:t>¿Qué cambios aparecerán en la vida del verdaderamente convertido?</a:t>
            </a:r>
            <a:endParaRPr lang="es-MX" sz="3200" b="1" dirty="0">
              <a:ln w="0"/>
              <a:latin typeface="Noto Sans ExtBd" panose="020B0902040504020204"/>
              <a:ea typeface="Noto Sans ExtBd" panose="020B0902040504020204" pitchFamily="34"/>
              <a:cs typeface="Noto Sans ExtBd" panose="020B0902040504020204" pitchFamily="34"/>
            </a:endParaRPr>
          </a:p>
        </p:txBody>
      </p:sp>
      <p:grpSp>
        <p:nvGrpSpPr>
          <p:cNvPr id="19" name="Grupo 18">
            <a:extLst>
              <a:ext uri="{FF2B5EF4-FFF2-40B4-BE49-F238E27FC236}">
                <a16:creationId xmlns:a16="http://schemas.microsoft.com/office/drawing/2014/main" id="{7349E2B5-AD24-1FCD-13BD-2404FA648B3F}"/>
              </a:ext>
            </a:extLst>
          </p:cNvPr>
          <p:cNvGrpSpPr/>
          <p:nvPr/>
        </p:nvGrpSpPr>
        <p:grpSpPr>
          <a:xfrm>
            <a:off x="-20260" y="5755657"/>
            <a:ext cx="12212260" cy="1118994"/>
            <a:chOff x="-20260" y="5755657"/>
            <a:chExt cx="12212260" cy="1118994"/>
          </a:xfrm>
        </p:grpSpPr>
        <p:sp>
          <p:nvSpPr>
            <p:cNvPr id="13" name="CuadroTexto 12">
              <a:extLst>
                <a:ext uri="{FF2B5EF4-FFF2-40B4-BE49-F238E27FC236}">
                  <a16:creationId xmlns:a16="http://schemas.microsoft.com/office/drawing/2014/main" id="{D40F701A-87ED-2E8F-E482-C323E86EE98D}"/>
                </a:ext>
              </a:extLst>
            </p:cNvPr>
            <p:cNvSpPr txBox="1"/>
            <p:nvPr/>
          </p:nvSpPr>
          <p:spPr>
            <a:xfrm>
              <a:off x="-20260" y="5755657"/>
              <a:ext cx="12212260" cy="1102343"/>
            </a:xfrm>
            <a:prstGeom prst="rect">
              <a:avLst/>
            </a:prstGeom>
            <a:gradFill flip="none" rotWithShape="1">
              <a:gsLst>
                <a:gs pos="0">
                  <a:srgbClr val="0A2560">
                    <a:shade val="30000"/>
                    <a:satMod val="115000"/>
                  </a:srgbClr>
                </a:gs>
                <a:gs pos="50000">
                  <a:srgbClr val="0A2560">
                    <a:shade val="67500"/>
                    <a:satMod val="115000"/>
                  </a:srgbClr>
                </a:gs>
                <a:gs pos="100000">
                  <a:srgbClr val="0A2560">
                    <a:shade val="100000"/>
                    <a:satMod val="115000"/>
                    <a:alpha val="98000"/>
                  </a:srgbClr>
                </a:gs>
              </a:gsLst>
              <a:path path="circle">
                <a:fillToRect l="100000" b="100000"/>
              </a:path>
              <a:tileRect t="-100000" r="-100000"/>
            </a:gradFill>
            <a:ln w="28575">
              <a:solidFill>
                <a:schemeClr val="bg1"/>
              </a:solidFill>
            </a:ln>
          </p:spPr>
          <p:txBody>
            <a:bodyPr wrap="square" rtlCol="0">
              <a:spAutoFit/>
            </a:bodyPr>
            <a:lstStyle/>
            <a:p>
              <a:endParaRPr lang="es-EC" dirty="0"/>
            </a:p>
          </p:txBody>
        </p:sp>
        <p:sp>
          <p:nvSpPr>
            <p:cNvPr id="16" name="Título 1">
              <a:extLst>
                <a:ext uri="{FF2B5EF4-FFF2-40B4-BE49-F238E27FC236}">
                  <a16:creationId xmlns:a16="http://schemas.microsoft.com/office/drawing/2014/main" id="{3BCF6E82-319A-0E65-1E5D-454E3CCE8E51}"/>
                </a:ext>
              </a:extLst>
            </p:cNvPr>
            <p:cNvSpPr txBox="1">
              <a:spLocks/>
            </p:cNvSpPr>
            <p:nvPr/>
          </p:nvSpPr>
          <p:spPr>
            <a:xfrm>
              <a:off x="3108793" y="6038820"/>
              <a:ext cx="5931297" cy="52286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s-ES" sz="2800" b="1" dirty="0">
                  <a:solidFill>
                    <a:schemeClr val="bg1"/>
                  </a:solidFill>
                  <a:effectLst>
                    <a:outerShdw blurRad="50800" dist="38100" dir="2700000" algn="tl" rotWithShape="0">
                      <a:prstClr val="black">
                        <a:alpha val="40000"/>
                      </a:prstClr>
                    </a:outerShdw>
                  </a:effectLst>
                  <a:latin typeface="Segoe UI Semibold" panose="020B0702040204020203" pitchFamily="34" charset="0"/>
                  <a:cs typeface="Segoe UI Semibold" panose="020B0702040204020203" pitchFamily="34" charset="0"/>
                </a:rPr>
                <a:t>La obra del Espíritu</a:t>
              </a:r>
              <a:endParaRPr lang="es-EC" sz="2800" b="1" dirty="0">
                <a:solidFill>
                  <a:schemeClr val="bg1"/>
                </a:solidFill>
                <a:effectLst>
                  <a:outerShdw blurRad="50800" dist="38100" dir="2700000" algn="tl" rotWithShape="0">
                    <a:prstClr val="black">
                      <a:alpha val="40000"/>
                    </a:prstClr>
                  </a:outerShdw>
                </a:effectLst>
                <a:latin typeface="Segoe UI Semibold" panose="020B0702040204020203" pitchFamily="34" charset="0"/>
                <a:cs typeface="Segoe UI Semibold" panose="020B0702040204020203" pitchFamily="34" charset="0"/>
              </a:endParaRPr>
            </a:p>
          </p:txBody>
        </p:sp>
        <p:pic>
          <p:nvPicPr>
            <p:cNvPr id="17" name="Imagen 16">
              <a:extLst>
                <a:ext uri="{FF2B5EF4-FFF2-40B4-BE49-F238E27FC236}">
                  <a16:creationId xmlns:a16="http://schemas.microsoft.com/office/drawing/2014/main" id="{863B32B0-853A-155E-EC90-CCCF1C1EA2D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56131" y="5894285"/>
              <a:ext cx="2341940" cy="796950"/>
            </a:xfrm>
            <a:prstGeom prst="rect">
              <a:avLst/>
            </a:prstGeom>
          </p:spPr>
        </p:pic>
        <p:sp>
          <p:nvSpPr>
            <p:cNvPr id="18" name="Flecha: pentágono 17">
              <a:extLst>
                <a:ext uri="{FF2B5EF4-FFF2-40B4-BE49-F238E27FC236}">
                  <a16:creationId xmlns:a16="http://schemas.microsoft.com/office/drawing/2014/main" id="{52BE2186-3CFD-C1D0-446B-F01009DC8C20}"/>
                </a:ext>
              </a:extLst>
            </p:cNvPr>
            <p:cNvSpPr/>
            <p:nvPr/>
          </p:nvSpPr>
          <p:spPr>
            <a:xfrm>
              <a:off x="-20260" y="5772308"/>
              <a:ext cx="2951018" cy="1102343"/>
            </a:xfrm>
            <a:prstGeom prst="homePlat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14" name="Subtítulo 2">
              <a:extLst>
                <a:ext uri="{FF2B5EF4-FFF2-40B4-BE49-F238E27FC236}">
                  <a16:creationId xmlns:a16="http://schemas.microsoft.com/office/drawing/2014/main" id="{0E3980FF-EA6E-F3E6-DD4F-17F74A886259}"/>
                </a:ext>
              </a:extLst>
            </p:cNvPr>
            <p:cNvSpPr txBox="1">
              <a:spLocks/>
            </p:cNvSpPr>
            <p:nvPr/>
          </p:nvSpPr>
          <p:spPr>
            <a:xfrm>
              <a:off x="93519" y="6087307"/>
              <a:ext cx="2053094" cy="508045"/>
            </a:xfrm>
            <a:prstGeom prst="rect">
              <a:avLst/>
            </a:prstGeom>
          </p:spPr>
          <p:txBody>
            <a:bodyPr vert="horz" lIns="91440" tIns="45720" rIns="91440" bIns="45720" rtlCol="0">
              <a:normAutofit lnSpcReduction="10000"/>
              <a:scene3d>
                <a:camera prst="orthographicFront"/>
                <a:lightRig rig="threePt" dir="t"/>
              </a:scene3d>
              <a:sp3d extrusionH="57150">
                <a:bevelT w="38100" h="38100"/>
              </a:sp3d>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s-MX" sz="3200" dirty="0">
                  <a:solidFill>
                    <a:srgbClr val="0A2560"/>
                  </a:solidFill>
                  <a:latin typeface="Segoe UI Black" panose="020B0A02040204020203" pitchFamily="34" charset="0"/>
                  <a:ea typeface="Segoe UI Black" panose="020B0A02040204020203" pitchFamily="34" charset="0"/>
                </a:rPr>
                <a:t>Domingo</a:t>
              </a:r>
            </a:p>
          </p:txBody>
        </p:sp>
      </p:grpSp>
      <p:graphicFrame>
        <p:nvGraphicFramePr>
          <p:cNvPr id="11" name="Diagrama 10">
            <a:extLst>
              <a:ext uri="{FF2B5EF4-FFF2-40B4-BE49-F238E27FC236}">
                <a16:creationId xmlns:a16="http://schemas.microsoft.com/office/drawing/2014/main" id="{6841FC8B-D270-C4D1-96A6-A6DAFE0D24E7}"/>
              </a:ext>
            </a:extLst>
          </p:cNvPr>
          <p:cNvGraphicFramePr/>
          <p:nvPr>
            <p:extLst>
              <p:ext uri="{D42A27DB-BD31-4B8C-83A1-F6EECF244321}">
                <p14:modId xmlns:p14="http://schemas.microsoft.com/office/powerpoint/2010/main" val="3639350780"/>
              </p:ext>
            </p:extLst>
          </p:nvPr>
        </p:nvGraphicFramePr>
        <p:xfrm>
          <a:off x="128040" y="144091"/>
          <a:ext cx="8179381" cy="460300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9" name="CuadroTexto 8">
            <a:extLst>
              <a:ext uri="{FF2B5EF4-FFF2-40B4-BE49-F238E27FC236}">
                <a16:creationId xmlns:a16="http://schemas.microsoft.com/office/drawing/2014/main" id="{676BFC98-8B64-7A47-68F1-276827CC7296}"/>
              </a:ext>
            </a:extLst>
          </p:cNvPr>
          <p:cNvSpPr txBox="1"/>
          <p:nvPr/>
        </p:nvSpPr>
        <p:spPr>
          <a:xfrm>
            <a:off x="8532110" y="5404043"/>
            <a:ext cx="3659890" cy="338554"/>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ctr"/>
            <a:r>
              <a:rPr lang="es-ES" sz="1600" dirty="0">
                <a:latin typeface="Bw Modelica" panose="00000600000000000000" pitchFamily="50" charset="0"/>
              </a:rPr>
              <a:t>Será una nueva criatura en Cristo</a:t>
            </a:r>
            <a:endParaRPr lang="es-EC" sz="1600" dirty="0">
              <a:latin typeface="Bw Modelica" panose="00000600000000000000" pitchFamily="50" charset="0"/>
            </a:endParaRPr>
          </a:p>
        </p:txBody>
      </p:sp>
    </p:spTree>
    <p:extLst>
      <p:ext uri="{BB962C8B-B14F-4D97-AF65-F5344CB8AC3E}">
        <p14:creationId xmlns:p14="http://schemas.microsoft.com/office/powerpoint/2010/main" val="3038266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graphicEl>
                                              <a:dgm id="{9142F382-AA36-4775-9D98-29EB32F5D32C}"/>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graphicEl>
                                              <a:dgm id="{5BEB2F3E-5414-45C4-BB95-47CFFED77BFE}"/>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graphicEl>
                                              <a:dgm id="{B69CEAF2-3B3E-4B26-BEDB-7F2009603968}"/>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Graphic spid="11" grpId="0">
        <p:bldSub>
          <a:bldDgm bld="one"/>
        </p:bldSub>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FC00C1-AA8A-12DB-EDEF-E57201FFD882}"/>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A7DF1F5B-9B61-A7B9-E552-4D00362834FD}"/>
              </a:ext>
            </a:extLst>
          </p:cNvPr>
          <p:cNvSpPr txBox="1"/>
          <p:nvPr/>
        </p:nvSpPr>
        <p:spPr>
          <a:xfrm>
            <a:off x="87549" y="4623794"/>
            <a:ext cx="12016901" cy="1077218"/>
          </a:xfrm>
          <a:prstGeom prst="rect">
            <a:avLst/>
          </a:prstGeom>
          <a:noFill/>
        </p:spPr>
        <p:txBody>
          <a:bodyPr wrap="square">
            <a:spAutoFit/>
          </a:bodyPr>
          <a:lstStyle/>
          <a:p>
            <a:pPr lvl="0">
              <a:tabLst>
                <a:tab pos="1435100" algn="l"/>
                <a:tab pos="3771900" algn="l"/>
              </a:tabLst>
            </a:pPr>
            <a:r>
              <a:rPr lang="es-ES" sz="3200" b="1" dirty="0">
                <a:ln w="0"/>
                <a:latin typeface="Noto Sans ExtBd" panose="020B0902040504020204"/>
                <a:ea typeface="Noto Sans ExtBd" panose="020B0902040504020204" pitchFamily="34"/>
                <a:cs typeface="Noto Sans ExtBd" panose="020B0902040504020204" pitchFamily="34"/>
              </a:rPr>
              <a:t>¿Qué fruto es producido por aquellos que están llenos del Espíritu?</a:t>
            </a:r>
          </a:p>
        </p:txBody>
      </p:sp>
      <p:grpSp>
        <p:nvGrpSpPr>
          <p:cNvPr id="19" name="Grupo 18">
            <a:extLst>
              <a:ext uri="{FF2B5EF4-FFF2-40B4-BE49-F238E27FC236}">
                <a16:creationId xmlns:a16="http://schemas.microsoft.com/office/drawing/2014/main" id="{533B1A7A-4FF1-2A51-DAE8-0DF778DC9AA5}"/>
              </a:ext>
            </a:extLst>
          </p:cNvPr>
          <p:cNvGrpSpPr/>
          <p:nvPr/>
        </p:nvGrpSpPr>
        <p:grpSpPr>
          <a:xfrm>
            <a:off x="-20260" y="5755657"/>
            <a:ext cx="12212260" cy="1118994"/>
            <a:chOff x="-20260" y="5755657"/>
            <a:chExt cx="12212260" cy="1118994"/>
          </a:xfrm>
        </p:grpSpPr>
        <p:sp>
          <p:nvSpPr>
            <p:cNvPr id="13" name="CuadroTexto 12">
              <a:extLst>
                <a:ext uri="{FF2B5EF4-FFF2-40B4-BE49-F238E27FC236}">
                  <a16:creationId xmlns:a16="http://schemas.microsoft.com/office/drawing/2014/main" id="{D6AEE19D-CB60-FD45-F6CE-FDB53B1A1EDF}"/>
                </a:ext>
              </a:extLst>
            </p:cNvPr>
            <p:cNvSpPr txBox="1"/>
            <p:nvPr/>
          </p:nvSpPr>
          <p:spPr>
            <a:xfrm>
              <a:off x="-20260" y="5755657"/>
              <a:ext cx="12212260" cy="1102343"/>
            </a:xfrm>
            <a:prstGeom prst="rect">
              <a:avLst/>
            </a:prstGeom>
            <a:gradFill flip="none" rotWithShape="1">
              <a:gsLst>
                <a:gs pos="0">
                  <a:srgbClr val="0A2560">
                    <a:shade val="30000"/>
                    <a:satMod val="115000"/>
                  </a:srgbClr>
                </a:gs>
                <a:gs pos="50000">
                  <a:srgbClr val="0A2560">
                    <a:shade val="67500"/>
                    <a:satMod val="115000"/>
                  </a:srgbClr>
                </a:gs>
                <a:gs pos="100000">
                  <a:srgbClr val="0A2560">
                    <a:shade val="100000"/>
                    <a:satMod val="115000"/>
                    <a:alpha val="98000"/>
                  </a:srgbClr>
                </a:gs>
              </a:gsLst>
              <a:path path="circle">
                <a:fillToRect l="100000" b="100000"/>
              </a:path>
              <a:tileRect t="-100000" r="-100000"/>
            </a:gradFill>
            <a:ln w="28575">
              <a:solidFill>
                <a:schemeClr val="bg1"/>
              </a:solidFill>
            </a:ln>
          </p:spPr>
          <p:txBody>
            <a:bodyPr wrap="square" rtlCol="0">
              <a:spAutoFit/>
            </a:bodyPr>
            <a:lstStyle/>
            <a:p>
              <a:endParaRPr lang="es-EC" dirty="0"/>
            </a:p>
          </p:txBody>
        </p:sp>
        <p:sp>
          <p:nvSpPr>
            <p:cNvPr id="16" name="Título 1">
              <a:extLst>
                <a:ext uri="{FF2B5EF4-FFF2-40B4-BE49-F238E27FC236}">
                  <a16:creationId xmlns:a16="http://schemas.microsoft.com/office/drawing/2014/main" id="{44D4DC5A-2354-BA1B-A880-FDFED29530F5}"/>
                </a:ext>
              </a:extLst>
            </p:cNvPr>
            <p:cNvSpPr txBox="1">
              <a:spLocks/>
            </p:cNvSpPr>
            <p:nvPr/>
          </p:nvSpPr>
          <p:spPr>
            <a:xfrm>
              <a:off x="3108793" y="6038820"/>
              <a:ext cx="5931297" cy="52286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s-MX" sz="2800" b="1" dirty="0">
                  <a:solidFill>
                    <a:schemeClr val="bg1"/>
                  </a:solidFill>
                  <a:effectLst>
                    <a:outerShdw blurRad="50800" dist="38100" dir="2700000" algn="tl" rotWithShape="0">
                      <a:prstClr val="black">
                        <a:alpha val="40000"/>
                      </a:prstClr>
                    </a:outerShdw>
                  </a:effectLst>
                  <a:latin typeface="Segoe UI Semibold" panose="020B0702040204020203" pitchFamily="34" charset="0"/>
                  <a:cs typeface="Segoe UI Semibold" panose="020B0702040204020203" pitchFamily="34" charset="0"/>
                </a:rPr>
                <a:t>Ser una nueva criatura</a:t>
              </a:r>
              <a:endParaRPr lang="es-EC" sz="2800" b="1" dirty="0">
                <a:solidFill>
                  <a:schemeClr val="bg1"/>
                </a:solidFill>
                <a:effectLst>
                  <a:outerShdw blurRad="50800" dist="38100" dir="2700000" algn="tl" rotWithShape="0">
                    <a:prstClr val="black">
                      <a:alpha val="40000"/>
                    </a:prstClr>
                  </a:outerShdw>
                </a:effectLst>
                <a:latin typeface="Segoe UI Semibold" panose="020B0702040204020203" pitchFamily="34" charset="0"/>
                <a:cs typeface="Segoe UI Semibold" panose="020B0702040204020203" pitchFamily="34" charset="0"/>
              </a:endParaRPr>
            </a:p>
          </p:txBody>
        </p:sp>
        <p:pic>
          <p:nvPicPr>
            <p:cNvPr id="17" name="Imagen 16">
              <a:extLst>
                <a:ext uri="{FF2B5EF4-FFF2-40B4-BE49-F238E27FC236}">
                  <a16:creationId xmlns:a16="http://schemas.microsoft.com/office/drawing/2014/main" id="{6FE6F0A9-D70D-3A9E-63D5-4DDB5DC6BDC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56131" y="5894285"/>
              <a:ext cx="2341940" cy="796950"/>
            </a:xfrm>
            <a:prstGeom prst="rect">
              <a:avLst/>
            </a:prstGeom>
          </p:spPr>
        </p:pic>
        <p:sp>
          <p:nvSpPr>
            <p:cNvPr id="18" name="Flecha: pentágono 17">
              <a:extLst>
                <a:ext uri="{FF2B5EF4-FFF2-40B4-BE49-F238E27FC236}">
                  <a16:creationId xmlns:a16="http://schemas.microsoft.com/office/drawing/2014/main" id="{75A63DDB-8BBB-3DFB-1382-F891EFCA2C8F}"/>
                </a:ext>
              </a:extLst>
            </p:cNvPr>
            <p:cNvSpPr/>
            <p:nvPr/>
          </p:nvSpPr>
          <p:spPr>
            <a:xfrm>
              <a:off x="-20260" y="5772308"/>
              <a:ext cx="2951018" cy="1102343"/>
            </a:xfrm>
            <a:prstGeom prst="homePlat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14" name="Subtítulo 2">
              <a:extLst>
                <a:ext uri="{FF2B5EF4-FFF2-40B4-BE49-F238E27FC236}">
                  <a16:creationId xmlns:a16="http://schemas.microsoft.com/office/drawing/2014/main" id="{CFBD3528-CC90-93D5-AC66-1A12ADE9A264}"/>
                </a:ext>
              </a:extLst>
            </p:cNvPr>
            <p:cNvSpPr txBox="1">
              <a:spLocks/>
            </p:cNvSpPr>
            <p:nvPr/>
          </p:nvSpPr>
          <p:spPr>
            <a:xfrm>
              <a:off x="93519" y="6087307"/>
              <a:ext cx="2053094" cy="508045"/>
            </a:xfrm>
            <a:prstGeom prst="rect">
              <a:avLst/>
            </a:prstGeom>
          </p:spPr>
          <p:txBody>
            <a:bodyPr vert="horz" lIns="91440" tIns="45720" rIns="91440" bIns="45720" rtlCol="0">
              <a:normAutofit lnSpcReduction="10000"/>
              <a:scene3d>
                <a:camera prst="orthographicFront"/>
                <a:lightRig rig="threePt" dir="t"/>
              </a:scene3d>
              <a:sp3d extrusionH="57150">
                <a:bevelT w="38100" h="38100"/>
              </a:sp3d>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s-MX" sz="3200" dirty="0">
                  <a:solidFill>
                    <a:srgbClr val="0A2560"/>
                  </a:solidFill>
                  <a:latin typeface="Segoe UI Black" panose="020B0A02040204020203" pitchFamily="34" charset="0"/>
                  <a:ea typeface="Segoe UI Black" panose="020B0A02040204020203" pitchFamily="34" charset="0"/>
                </a:rPr>
                <a:t>Lunes</a:t>
              </a:r>
            </a:p>
          </p:txBody>
        </p:sp>
      </p:grpSp>
      <p:pic>
        <p:nvPicPr>
          <p:cNvPr id="7" name="Imagen 6">
            <a:extLst>
              <a:ext uri="{FF2B5EF4-FFF2-40B4-BE49-F238E27FC236}">
                <a16:creationId xmlns:a16="http://schemas.microsoft.com/office/drawing/2014/main" id="{FC7809B2-7A75-80DA-BE28-89907C133BA8}"/>
              </a:ext>
            </a:extLst>
          </p:cNvPr>
          <p:cNvPicPr>
            <a:picLocks noChangeAspect="1"/>
          </p:cNvPicPr>
          <p:nvPr/>
        </p:nvPicPr>
        <p:blipFill>
          <a:blip r:embed="rId4">
            <a:extLst>
              <a:ext uri="{28A0092B-C50C-407E-A947-70E740481C1C}">
                <a14:useLocalDpi xmlns:a14="http://schemas.microsoft.com/office/drawing/2010/main" val="0"/>
              </a:ext>
            </a:extLst>
          </a:blip>
          <a:srcRect t="6527" b="4554"/>
          <a:stretch/>
        </p:blipFill>
        <p:spPr>
          <a:xfrm>
            <a:off x="0" y="-1"/>
            <a:ext cx="3735421" cy="4623795"/>
          </a:xfrm>
          <a:prstGeom prst="rect">
            <a:avLst/>
          </a:prstGeom>
        </p:spPr>
      </p:pic>
      <p:graphicFrame>
        <p:nvGraphicFramePr>
          <p:cNvPr id="8" name="Diagrama 7">
            <a:extLst>
              <a:ext uri="{FF2B5EF4-FFF2-40B4-BE49-F238E27FC236}">
                <a16:creationId xmlns:a16="http://schemas.microsoft.com/office/drawing/2014/main" id="{0EADF3BE-02DF-14B5-9961-A6319404DC9D}"/>
              </a:ext>
            </a:extLst>
          </p:cNvPr>
          <p:cNvGraphicFramePr/>
          <p:nvPr>
            <p:extLst>
              <p:ext uri="{D42A27DB-BD31-4B8C-83A1-F6EECF244321}">
                <p14:modId xmlns:p14="http://schemas.microsoft.com/office/powerpoint/2010/main" val="3346961937"/>
              </p:ext>
            </p:extLst>
          </p:nvPr>
        </p:nvGraphicFramePr>
        <p:xfrm>
          <a:off x="3891065" y="101922"/>
          <a:ext cx="8125838" cy="462379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610555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graphicEl>
                                              <a:dgm id="{82259452-3E4E-4911-B4E9-F18C94C758E9}"/>
                                            </p:graphic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graphicEl>
                                              <a:dgm id="{769E974F-B184-4F01-83DD-E104F6EFE4EC}"/>
                                            </p:graphic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graphicEl>
                                              <a:dgm id="{FED4457E-FDEF-4EE1-BDB1-A88B3E911D0B}"/>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graphicEl>
                                              <a:dgm id="{59BFB850-2654-4B87-88FA-AE4876EFC56A}"/>
                                            </p:graphic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8">
                                            <p:graphicEl>
                                              <a:dgm id="{75D93E65-E9E6-4B61-B541-9DE76CAB725F}"/>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Graphic spid="8" grpId="0">
        <p:bldSub>
          <a:bldDgm bld="one"/>
        </p:bldSub>
      </p:bldGraphic>
    </p:bld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1279590</TotalTime>
  <Words>1342</Words>
  <Application>Microsoft Office PowerPoint</Application>
  <PresentationFormat>Panorámica</PresentationFormat>
  <Paragraphs>125</Paragraphs>
  <Slides>19</Slides>
  <Notes>15</Notes>
  <HiddenSlides>0</HiddenSlides>
  <MMClips>0</MMClips>
  <ScaleCrop>false</ScaleCrop>
  <HeadingPairs>
    <vt:vector size="6" baseType="variant">
      <vt:variant>
        <vt:lpstr>Fuentes usadas</vt:lpstr>
      </vt:variant>
      <vt:variant>
        <vt:i4>19</vt:i4>
      </vt:variant>
      <vt:variant>
        <vt:lpstr>Tema</vt:lpstr>
      </vt:variant>
      <vt:variant>
        <vt:i4>1</vt:i4>
      </vt:variant>
      <vt:variant>
        <vt:lpstr>Títulos de diapositiva</vt:lpstr>
      </vt:variant>
      <vt:variant>
        <vt:i4>19</vt:i4>
      </vt:variant>
    </vt:vector>
  </HeadingPairs>
  <TitlesOfParts>
    <vt:vector size="39" baseType="lpstr">
      <vt:lpstr>Actay Wide Bd</vt:lpstr>
      <vt:lpstr>ADLaM Display</vt:lpstr>
      <vt:lpstr>Arial</vt:lpstr>
      <vt:lpstr>Avenir Next LT Pro Light</vt:lpstr>
      <vt:lpstr>Bookman Old Style</vt:lpstr>
      <vt:lpstr>Bw Modelica</vt:lpstr>
      <vt:lpstr>Bw Modelica Black</vt:lpstr>
      <vt:lpstr>Bw Modelica ExtraBold</vt:lpstr>
      <vt:lpstr>BwModelica-Bold</vt:lpstr>
      <vt:lpstr>BwModelica-ExtraBold</vt:lpstr>
      <vt:lpstr>Calibri</vt:lpstr>
      <vt:lpstr>Calibri Light</vt:lpstr>
      <vt:lpstr>Candara</vt:lpstr>
      <vt:lpstr>Eras Bold ITC</vt:lpstr>
      <vt:lpstr>Eras Demi ITC</vt:lpstr>
      <vt:lpstr>Eras Medium ITC</vt:lpstr>
      <vt:lpstr>Noto Sans ExtBd</vt:lpstr>
      <vt:lpstr>Segoe UI Black</vt:lpstr>
      <vt:lpstr>Segoe UI Semibold</vt:lpstr>
      <vt:lpstr>Tema de Office</vt:lpstr>
      <vt:lpstr>Presentación de PowerPoint</vt:lpstr>
      <vt:lpstr>Presentación de PowerPoint</vt:lpstr>
      <vt:lpstr>Presentación de PowerPoint</vt:lpstr>
      <vt:lpstr>Presentación de PowerPoint</vt:lpstr>
      <vt:lpstr>Presentación de PowerPoint</vt:lpstr>
      <vt:lpstr>Verso bíblico de memoria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Cesia Tomalá;Carlos Bazán</dc:creator>
  <cp:lastModifiedBy>Secretaría Unión Ecuatoriana</cp:lastModifiedBy>
  <cp:revision>10483</cp:revision>
  <dcterms:created xsi:type="dcterms:W3CDTF">2017-06-02T15:34:13Z</dcterms:created>
  <dcterms:modified xsi:type="dcterms:W3CDTF">2026-08-12T18:57:29Z</dcterms:modified>
</cp:coreProperties>
</file>