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5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6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395" r:id="rId2"/>
    <p:sldId id="256" r:id="rId3"/>
    <p:sldId id="340" r:id="rId4"/>
    <p:sldId id="544" r:id="rId5"/>
    <p:sldId id="392" r:id="rId6"/>
    <p:sldId id="274" r:id="rId7"/>
    <p:sldId id="551" r:id="rId8"/>
    <p:sldId id="557" r:id="rId9"/>
    <p:sldId id="571" r:id="rId10"/>
    <p:sldId id="550" r:id="rId11"/>
    <p:sldId id="558" r:id="rId12"/>
    <p:sldId id="565" r:id="rId13"/>
    <p:sldId id="538" r:id="rId14"/>
    <p:sldId id="572" r:id="rId15"/>
    <p:sldId id="573" r:id="rId16"/>
    <p:sldId id="566" r:id="rId17"/>
    <p:sldId id="574" r:id="rId18"/>
    <p:sldId id="575" r:id="rId19"/>
    <p:sldId id="276" r:id="rId20"/>
    <p:sldId id="265" r:id="rId21"/>
    <p:sldId id="393" r:id="rId22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ffre Castro Martinez" initials="JCM" lastIdx="4" clrIdx="0">
    <p:extLst>
      <p:ext uri="{19B8F6BF-5375-455C-9EA6-DF929625EA0E}">
        <p15:presenceInfo xmlns:p15="http://schemas.microsoft.com/office/powerpoint/2012/main" userId="096c435c7e837a1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EFE6"/>
    <a:srgbClr val="B07A3C"/>
    <a:srgbClr val="9B672D"/>
    <a:srgbClr val="AC6E32"/>
    <a:srgbClr val="FF8D6D"/>
    <a:srgbClr val="0A2560"/>
    <a:srgbClr val="FCF7F3"/>
    <a:srgbClr val="F6E1B9"/>
    <a:srgbClr val="D2C0B2"/>
    <a:srgbClr val="F9EB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3725" autoAdjust="0"/>
  </p:normalViewPr>
  <p:slideViewPr>
    <p:cSldViewPr snapToGrid="0">
      <p:cViewPr varScale="1">
        <p:scale>
          <a:sx n="79" d="100"/>
          <a:sy n="79" d="100"/>
        </p:scale>
        <p:origin x="763" y="9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2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322D7B-C098-4D01-A00A-86BF55A2DBC5}" type="doc">
      <dgm:prSet loTypeId="urn:microsoft.com/office/officeart/2005/8/layout/process1" loCatId="process" qsTypeId="urn:microsoft.com/office/officeart/2005/8/quickstyle/simple1" qsCatId="simple" csTypeId="urn:microsoft.com/office/officeart/2005/8/colors/accent0_2" csCatId="mainScheme" phldr="1"/>
      <dgm:spPr/>
    </dgm:pt>
    <dgm:pt modelId="{C4D801F1-7641-4873-9DCA-75FB103D07B1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El corazón natural afectado por el pecado ignora y no comprende la luz de Cristo, como resultado…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AD775150-28F8-44E0-B229-953CA89B9B43}" type="parTrans" cxnId="{2FE0D445-94D2-4585-A396-722E5CE70653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067A5721-0FF0-426D-BE14-13DB76FFCF27}" type="sibTrans" cxnId="{2FE0D445-94D2-4585-A396-722E5CE70653}">
      <dgm:prSet custT="1"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07DB9459-5649-4411-A0F6-B3E6ACC4DE2B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…permanece en tinieblas espirituales, vive separado de Dios y busca dirección en sus propios caminos.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07EB68D9-4C73-448C-AE6D-85500DAA1326}" type="parTrans" cxnId="{F8DD6CB4-B8FB-4B92-8E5B-4E7B880DA8DF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D09E49CB-48EB-4425-8993-059B8D67F0A2}" type="sibTrans" cxnId="{F8DD6CB4-B8FB-4B92-8E5B-4E7B880DA8DF}">
      <dgm:prSet custT="1"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32AE46FB-B314-49A0-8251-722181FEC82B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Debemos permitir que la luz de Cristo ilumine nuestro corazón y que su vida se refleje en nosotros.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7C717BA5-7A81-4901-BF48-4CC8E988FF28}" type="parTrans" cxnId="{74D83E1A-3B29-4A63-98CE-5677DB4211BF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DC40B39A-94D4-495B-A82E-6DE14AA68A8A}" type="sibTrans" cxnId="{74D83E1A-3B29-4A63-98CE-5677DB4211BF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F2EF5015-281A-4E61-9B3D-2C5471ECFDA6}" type="pres">
      <dgm:prSet presAssocID="{7B322D7B-C098-4D01-A00A-86BF55A2DBC5}" presName="Name0" presStyleCnt="0">
        <dgm:presLayoutVars>
          <dgm:dir/>
          <dgm:resizeHandles val="exact"/>
        </dgm:presLayoutVars>
      </dgm:prSet>
      <dgm:spPr/>
    </dgm:pt>
    <dgm:pt modelId="{1CA73B56-0475-4B8B-9371-4B851365DCF7}" type="pres">
      <dgm:prSet presAssocID="{C4D801F1-7641-4873-9DCA-75FB103D07B1}" presName="node" presStyleLbl="node1" presStyleIdx="0" presStyleCnt="3">
        <dgm:presLayoutVars>
          <dgm:bulletEnabled val="1"/>
        </dgm:presLayoutVars>
      </dgm:prSet>
      <dgm:spPr/>
    </dgm:pt>
    <dgm:pt modelId="{A9FE23B6-8A31-41AC-AF5D-4D0DD7333023}" type="pres">
      <dgm:prSet presAssocID="{067A5721-0FF0-426D-BE14-13DB76FFCF27}" presName="sibTrans" presStyleLbl="sibTrans2D1" presStyleIdx="0" presStyleCnt="2"/>
      <dgm:spPr/>
    </dgm:pt>
    <dgm:pt modelId="{A2EF6D07-473F-452C-9501-C8EA4B546B58}" type="pres">
      <dgm:prSet presAssocID="{067A5721-0FF0-426D-BE14-13DB76FFCF27}" presName="connectorText" presStyleLbl="sibTrans2D1" presStyleIdx="0" presStyleCnt="2"/>
      <dgm:spPr/>
    </dgm:pt>
    <dgm:pt modelId="{43F029B8-D424-4DEB-B5C7-8CB90017F5B3}" type="pres">
      <dgm:prSet presAssocID="{07DB9459-5649-4411-A0F6-B3E6ACC4DE2B}" presName="node" presStyleLbl="node1" presStyleIdx="1" presStyleCnt="3">
        <dgm:presLayoutVars>
          <dgm:bulletEnabled val="1"/>
        </dgm:presLayoutVars>
      </dgm:prSet>
      <dgm:spPr/>
    </dgm:pt>
    <dgm:pt modelId="{F45B781A-296E-4B48-90CC-52EE496DBC3A}" type="pres">
      <dgm:prSet presAssocID="{D09E49CB-48EB-4425-8993-059B8D67F0A2}" presName="sibTrans" presStyleLbl="sibTrans2D1" presStyleIdx="1" presStyleCnt="2"/>
      <dgm:spPr/>
    </dgm:pt>
    <dgm:pt modelId="{6E26A4AD-2A5E-4261-8F17-BE5095E3ADD9}" type="pres">
      <dgm:prSet presAssocID="{D09E49CB-48EB-4425-8993-059B8D67F0A2}" presName="connectorText" presStyleLbl="sibTrans2D1" presStyleIdx="1" presStyleCnt="2"/>
      <dgm:spPr/>
    </dgm:pt>
    <dgm:pt modelId="{DD061107-2420-40DF-A5EC-0CC66DE4463C}" type="pres">
      <dgm:prSet presAssocID="{32AE46FB-B314-49A0-8251-722181FEC82B}" presName="node" presStyleLbl="node1" presStyleIdx="2" presStyleCnt="3">
        <dgm:presLayoutVars>
          <dgm:bulletEnabled val="1"/>
        </dgm:presLayoutVars>
      </dgm:prSet>
      <dgm:spPr/>
    </dgm:pt>
  </dgm:ptLst>
  <dgm:cxnLst>
    <dgm:cxn modelId="{74D83E1A-3B29-4A63-98CE-5677DB4211BF}" srcId="{7B322D7B-C098-4D01-A00A-86BF55A2DBC5}" destId="{32AE46FB-B314-49A0-8251-722181FEC82B}" srcOrd="2" destOrd="0" parTransId="{7C717BA5-7A81-4901-BF48-4CC8E988FF28}" sibTransId="{DC40B39A-94D4-495B-A82E-6DE14AA68A8A}"/>
    <dgm:cxn modelId="{B6AD173B-3C93-4A66-9CF4-A1DC62D5DDA0}" type="presOf" srcId="{067A5721-0FF0-426D-BE14-13DB76FFCF27}" destId="{A9FE23B6-8A31-41AC-AF5D-4D0DD7333023}" srcOrd="0" destOrd="0" presId="urn:microsoft.com/office/officeart/2005/8/layout/process1"/>
    <dgm:cxn modelId="{A1B38562-61F9-4975-8555-2A7D59C21608}" type="presOf" srcId="{7B322D7B-C098-4D01-A00A-86BF55A2DBC5}" destId="{F2EF5015-281A-4E61-9B3D-2C5471ECFDA6}" srcOrd="0" destOrd="0" presId="urn:microsoft.com/office/officeart/2005/8/layout/process1"/>
    <dgm:cxn modelId="{2FE0D445-94D2-4585-A396-722E5CE70653}" srcId="{7B322D7B-C098-4D01-A00A-86BF55A2DBC5}" destId="{C4D801F1-7641-4873-9DCA-75FB103D07B1}" srcOrd="0" destOrd="0" parTransId="{AD775150-28F8-44E0-B229-953CA89B9B43}" sibTransId="{067A5721-0FF0-426D-BE14-13DB76FFCF27}"/>
    <dgm:cxn modelId="{D9CB344E-721C-4741-BC63-AD0C1F5FBEFA}" type="presOf" srcId="{D09E49CB-48EB-4425-8993-059B8D67F0A2}" destId="{6E26A4AD-2A5E-4261-8F17-BE5095E3ADD9}" srcOrd="1" destOrd="0" presId="urn:microsoft.com/office/officeart/2005/8/layout/process1"/>
    <dgm:cxn modelId="{BC0BD359-E736-41B5-8E29-F271A42DFD98}" type="presOf" srcId="{067A5721-0FF0-426D-BE14-13DB76FFCF27}" destId="{A2EF6D07-473F-452C-9501-C8EA4B546B58}" srcOrd="1" destOrd="0" presId="urn:microsoft.com/office/officeart/2005/8/layout/process1"/>
    <dgm:cxn modelId="{5EA7617F-D261-4260-8E9D-5DA7F2815996}" type="presOf" srcId="{D09E49CB-48EB-4425-8993-059B8D67F0A2}" destId="{F45B781A-296E-4B48-90CC-52EE496DBC3A}" srcOrd="0" destOrd="0" presId="urn:microsoft.com/office/officeart/2005/8/layout/process1"/>
    <dgm:cxn modelId="{F8DD6CB4-B8FB-4B92-8E5B-4E7B880DA8DF}" srcId="{7B322D7B-C098-4D01-A00A-86BF55A2DBC5}" destId="{07DB9459-5649-4411-A0F6-B3E6ACC4DE2B}" srcOrd="1" destOrd="0" parTransId="{07EB68D9-4C73-448C-AE6D-85500DAA1326}" sibTransId="{D09E49CB-48EB-4425-8993-059B8D67F0A2}"/>
    <dgm:cxn modelId="{7109ADC6-2391-41F3-8829-ED156FCA60FA}" type="presOf" srcId="{32AE46FB-B314-49A0-8251-722181FEC82B}" destId="{DD061107-2420-40DF-A5EC-0CC66DE4463C}" srcOrd="0" destOrd="0" presId="urn:microsoft.com/office/officeart/2005/8/layout/process1"/>
    <dgm:cxn modelId="{2092C5CD-23C8-43C8-B539-D2391D7D7112}" type="presOf" srcId="{07DB9459-5649-4411-A0F6-B3E6ACC4DE2B}" destId="{43F029B8-D424-4DEB-B5C7-8CB90017F5B3}" srcOrd="0" destOrd="0" presId="urn:microsoft.com/office/officeart/2005/8/layout/process1"/>
    <dgm:cxn modelId="{E70053EE-3EFE-4825-8738-2B80E7E81660}" type="presOf" srcId="{C4D801F1-7641-4873-9DCA-75FB103D07B1}" destId="{1CA73B56-0475-4B8B-9371-4B851365DCF7}" srcOrd="0" destOrd="0" presId="urn:microsoft.com/office/officeart/2005/8/layout/process1"/>
    <dgm:cxn modelId="{27FEDE88-6FF5-4B41-83BD-3039DFD530BA}" type="presParOf" srcId="{F2EF5015-281A-4E61-9B3D-2C5471ECFDA6}" destId="{1CA73B56-0475-4B8B-9371-4B851365DCF7}" srcOrd="0" destOrd="0" presId="urn:microsoft.com/office/officeart/2005/8/layout/process1"/>
    <dgm:cxn modelId="{546BBC74-FCB7-4A1E-B75C-1B39F8DB760F}" type="presParOf" srcId="{F2EF5015-281A-4E61-9B3D-2C5471ECFDA6}" destId="{A9FE23B6-8A31-41AC-AF5D-4D0DD7333023}" srcOrd="1" destOrd="0" presId="urn:microsoft.com/office/officeart/2005/8/layout/process1"/>
    <dgm:cxn modelId="{F1EB9290-D1B5-4598-BA01-0488DFF5B767}" type="presParOf" srcId="{A9FE23B6-8A31-41AC-AF5D-4D0DD7333023}" destId="{A2EF6D07-473F-452C-9501-C8EA4B546B58}" srcOrd="0" destOrd="0" presId="urn:microsoft.com/office/officeart/2005/8/layout/process1"/>
    <dgm:cxn modelId="{5E708F0C-6186-47B7-9483-59861AACCF5B}" type="presParOf" srcId="{F2EF5015-281A-4E61-9B3D-2C5471ECFDA6}" destId="{43F029B8-D424-4DEB-B5C7-8CB90017F5B3}" srcOrd="2" destOrd="0" presId="urn:microsoft.com/office/officeart/2005/8/layout/process1"/>
    <dgm:cxn modelId="{8846C103-83F8-424B-96AF-68E811E1A520}" type="presParOf" srcId="{F2EF5015-281A-4E61-9B3D-2C5471ECFDA6}" destId="{F45B781A-296E-4B48-90CC-52EE496DBC3A}" srcOrd="3" destOrd="0" presId="urn:microsoft.com/office/officeart/2005/8/layout/process1"/>
    <dgm:cxn modelId="{E5136FE0-8408-4744-AE49-9309F804D442}" type="presParOf" srcId="{F45B781A-296E-4B48-90CC-52EE496DBC3A}" destId="{6E26A4AD-2A5E-4261-8F17-BE5095E3ADD9}" srcOrd="0" destOrd="0" presId="urn:microsoft.com/office/officeart/2005/8/layout/process1"/>
    <dgm:cxn modelId="{F238F121-9EAC-4F0F-AFE2-1FFD7B1FF2B5}" type="presParOf" srcId="{F2EF5015-281A-4E61-9B3D-2C5471ECFDA6}" destId="{DD061107-2420-40DF-A5EC-0CC66DE4463C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3298F33-C0B1-4E7F-A48E-53BFF7742BF2}" type="doc">
      <dgm:prSet loTypeId="urn:microsoft.com/office/officeart/2005/8/layout/process4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76B2DD84-70FA-4E81-9C11-A51F3AEACE96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Debemos llenar la necesidad de llevar el evangelio a lugares y personas que aún no han sido alcanzados con la verdad…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603870B6-97FD-495A-A01E-F031F8FC6534}" type="parTrans" cxnId="{14067938-9DAD-4436-BDD5-CD5101DF209E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2252B01A-39A2-4A3F-9A32-3ABD843E94F2}" type="sibTrans" cxnId="{14067938-9DAD-4436-BDD5-CD5101DF209E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A63D81AC-1762-46D4-9D08-D17016326512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…cada miembro de la iglesia tiene una responsabilidad personal en la difusión del evangelio, de acuerdo con las capacidades que Dios le ha concedido…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893F5D9F-8E5F-41B9-BB6C-DCE134E95FA3}" type="parTrans" cxnId="{8C6CA62D-DE70-4717-B98A-8F424CF903C7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6B475993-F3D1-4BB1-8C92-3E233B1E6C7C}" type="sibTrans" cxnId="{8C6CA62D-DE70-4717-B98A-8F424CF903C7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93DC711F-1FD9-4437-A2E2-15956ACFC6F2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…al hacerlo, estaremos cumpliendo nuestra parte en la misión y siendo instrumentos para que otros conozcan la salvación.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58BE7838-9BE8-4298-9FF4-71B9E5138110}" type="parTrans" cxnId="{6C601280-B268-46DA-B860-450DC5E5126F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42CF907C-9BC9-4E2A-A454-3F2C81B4AB41}" type="sibTrans" cxnId="{6C601280-B268-46DA-B860-450DC5E5126F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123628C6-CB48-42E4-B5F1-C2A294F63B22}" type="pres">
      <dgm:prSet presAssocID="{33298F33-C0B1-4E7F-A48E-53BFF7742BF2}" presName="Name0" presStyleCnt="0">
        <dgm:presLayoutVars>
          <dgm:dir/>
          <dgm:animLvl val="lvl"/>
          <dgm:resizeHandles val="exact"/>
        </dgm:presLayoutVars>
      </dgm:prSet>
      <dgm:spPr/>
    </dgm:pt>
    <dgm:pt modelId="{5AFBB27A-7CC5-4EE2-9031-9D5F5E9F444B}" type="pres">
      <dgm:prSet presAssocID="{93DC711F-1FD9-4437-A2E2-15956ACFC6F2}" presName="boxAndChildren" presStyleCnt="0"/>
      <dgm:spPr/>
    </dgm:pt>
    <dgm:pt modelId="{47F9B700-7EA1-4438-B482-8565ED74F608}" type="pres">
      <dgm:prSet presAssocID="{93DC711F-1FD9-4437-A2E2-15956ACFC6F2}" presName="parentTextBox" presStyleLbl="node1" presStyleIdx="0" presStyleCnt="3"/>
      <dgm:spPr/>
    </dgm:pt>
    <dgm:pt modelId="{36B3D068-7AC9-4B18-9848-CE91A399336E}" type="pres">
      <dgm:prSet presAssocID="{6B475993-F3D1-4BB1-8C92-3E233B1E6C7C}" presName="sp" presStyleCnt="0"/>
      <dgm:spPr/>
    </dgm:pt>
    <dgm:pt modelId="{33330E3A-ACEE-48AA-AFE5-F61D9FDB6FC3}" type="pres">
      <dgm:prSet presAssocID="{A63D81AC-1762-46D4-9D08-D17016326512}" presName="arrowAndChildren" presStyleCnt="0"/>
      <dgm:spPr/>
    </dgm:pt>
    <dgm:pt modelId="{328EF92F-08AC-4F1C-B8CE-24245D864CB2}" type="pres">
      <dgm:prSet presAssocID="{A63D81AC-1762-46D4-9D08-D17016326512}" presName="parentTextArrow" presStyleLbl="node1" presStyleIdx="1" presStyleCnt="3"/>
      <dgm:spPr/>
    </dgm:pt>
    <dgm:pt modelId="{0FCCF906-21D3-47C9-85A6-C164F33FED95}" type="pres">
      <dgm:prSet presAssocID="{2252B01A-39A2-4A3F-9A32-3ABD843E94F2}" presName="sp" presStyleCnt="0"/>
      <dgm:spPr/>
    </dgm:pt>
    <dgm:pt modelId="{50858327-037B-4F33-A0E7-E25F6045ABCC}" type="pres">
      <dgm:prSet presAssocID="{76B2DD84-70FA-4E81-9C11-A51F3AEACE96}" presName="arrowAndChildren" presStyleCnt="0"/>
      <dgm:spPr/>
    </dgm:pt>
    <dgm:pt modelId="{B731AFFD-D6B5-4020-AB95-B7B947FFE309}" type="pres">
      <dgm:prSet presAssocID="{76B2DD84-70FA-4E81-9C11-A51F3AEACE96}" presName="parentTextArrow" presStyleLbl="node1" presStyleIdx="2" presStyleCnt="3"/>
      <dgm:spPr/>
    </dgm:pt>
  </dgm:ptLst>
  <dgm:cxnLst>
    <dgm:cxn modelId="{8C6CA62D-DE70-4717-B98A-8F424CF903C7}" srcId="{33298F33-C0B1-4E7F-A48E-53BFF7742BF2}" destId="{A63D81AC-1762-46D4-9D08-D17016326512}" srcOrd="1" destOrd="0" parTransId="{893F5D9F-8E5F-41B9-BB6C-DCE134E95FA3}" sibTransId="{6B475993-F3D1-4BB1-8C92-3E233B1E6C7C}"/>
    <dgm:cxn modelId="{14067938-9DAD-4436-BDD5-CD5101DF209E}" srcId="{33298F33-C0B1-4E7F-A48E-53BFF7742BF2}" destId="{76B2DD84-70FA-4E81-9C11-A51F3AEACE96}" srcOrd="0" destOrd="0" parTransId="{603870B6-97FD-495A-A01E-F031F8FC6534}" sibTransId="{2252B01A-39A2-4A3F-9A32-3ABD843E94F2}"/>
    <dgm:cxn modelId="{6C601280-B268-46DA-B860-450DC5E5126F}" srcId="{33298F33-C0B1-4E7F-A48E-53BFF7742BF2}" destId="{93DC711F-1FD9-4437-A2E2-15956ACFC6F2}" srcOrd="2" destOrd="0" parTransId="{58BE7838-9BE8-4298-9FF4-71B9E5138110}" sibTransId="{42CF907C-9BC9-4E2A-A454-3F2C81B4AB41}"/>
    <dgm:cxn modelId="{C3FAA18B-2AD9-426E-8E1C-BA8E43353382}" type="presOf" srcId="{A63D81AC-1762-46D4-9D08-D17016326512}" destId="{328EF92F-08AC-4F1C-B8CE-24245D864CB2}" srcOrd="0" destOrd="0" presId="urn:microsoft.com/office/officeart/2005/8/layout/process4"/>
    <dgm:cxn modelId="{8115A09D-6133-475D-B740-1EDC0C5D7326}" type="presOf" srcId="{33298F33-C0B1-4E7F-A48E-53BFF7742BF2}" destId="{123628C6-CB48-42E4-B5F1-C2A294F63B22}" srcOrd="0" destOrd="0" presId="urn:microsoft.com/office/officeart/2005/8/layout/process4"/>
    <dgm:cxn modelId="{214784A9-021A-47D8-B9F5-D1A50C9288C0}" type="presOf" srcId="{76B2DD84-70FA-4E81-9C11-A51F3AEACE96}" destId="{B731AFFD-D6B5-4020-AB95-B7B947FFE309}" srcOrd="0" destOrd="0" presId="urn:microsoft.com/office/officeart/2005/8/layout/process4"/>
    <dgm:cxn modelId="{E7C208F3-FAFE-4A11-BCBE-4F956CC9F130}" type="presOf" srcId="{93DC711F-1FD9-4437-A2E2-15956ACFC6F2}" destId="{47F9B700-7EA1-4438-B482-8565ED74F608}" srcOrd="0" destOrd="0" presId="urn:microsoft.com/office/officeart/2005/8/layout/process4"/>
    <dgm:cxn modelId="{7F14BBEA-0283-4AEE-9C3D-E03EE89E0639}" type="presParOf" srcId="{123628C6-CB48-42E4-B5F1-C2A294F63B22}" destId="{5AFBB27A-7CC5-4EE2-9031-9D5F5E9F444B}" srcOrd="0" destOrd="0" presId="urn:microsoft.com/office/officeart/2005/8/layout/process4"/>
    <dgm:cxn modelId="{A035FC00-C399-46E9-95A3-D93B7DA5E1AF}" type="presParOf" srcId="{5AFBB27A-7CC5-4EE2-9031-9D5F5E9F444B}" destId="{47F9B700-7EA1-4438-B482-8565ED74F608}" srcOrd="0" destOrd="0" presId="urn:microsoft.com/office/officeart/2005/8/layout/process4"/>
    <dgm:cxn modelId="{72899EFA-E36F-4BD4-B6B0-E5AF6546FAC8}" type="presParOf" srcId="{123628C6-CB48-42E4-B5F1-C2A294F63B22}" destId="{36B3D068-7AC9-4B18-9848-CE91A399336E}" srcOrd="1" destOrd="0" presId="urn:microsoft.com/office/officeart/2005/8/layout/process4"/>
    <dgm:cxn modelId="{9B65C33A-3351-451E-A52E-79DEE80492A1}" type="presParOf" srcId="{123628C6-CB48-42E4-B5F1-C2A294F63B22}" destId="{33330E3A-ACEE-48AA-AFE5-F61D9FDB6FC3}" srcOrd="2" destOrd="0" presId="urn:microsoft.com/office/officeart/2005/8/layout/process4"/>
    <dgm:cxn modelId="{913E42D6-65FE-4010-A56E-8A3C87ACEB67}" type="presParOf" srcId="{33330E3A-ACEE-48AA-AFE5-F61D9FDB6FC3}" destId="{328EF92F-08AC-4F1C-B8CE-24245D864CB2}" srcOrd="0" destOrd="0" presId="urn:microsoft.com/office/officeart/2005/8/layout/process4"/>
    <dgm:cxn modelId="{018762B4-655F-494D-8662-480DDED39970}" type="presParOf" srcId="{123628C6-CB48-42E4-B5F1-C2A294F63B22}" destId="{0FCCF906-21D3-47C9-85A6-C164F33FED95}" srcOrd="3" destOrd="0" presId="urn:microsoft.com/office/officeart/2005/8/layout/process4"/>
    <dgm:cxn modelId="{EE663C1F-8B5D-4405-BF7B-ECCC7FDA0904}" type="presParOf" srcId="{123628C6-CB48-42E4-B5F1-C2A294F63B22}" destId="{50858327-037B-4F33-A0E7-E25F6045ABCC}" srcOrd="4" destOrd="0" presId="urn:microsoft.com/office/officeart/2005/8/layout/process4"/>
    <dgm:cxn modelId="{58657D0A-7FD5-4E70-B85B-42AFD80ED875}" type="presParOf" srcId="{50858327-037B-4F33-A0E7-E25F6045ABCC}" destId="{B731AFFD-D6B5-4020-AB95-B7B947FFE30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179DF14-CFBF-43BD-80BD-E7C6BBECDBC0}" type="doc">
      <dgm:prSet loTypeId="urn:microsoft.com/office/officeart/2009/3/layout/StepUpProcess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997C37C0-F08D-4579-ABAF-4C060BAAC9AA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Quienes han recibido la responsabilidad de proclamar el Evangelio deben ser fieles administradores de lo que Dios les ha confiado…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33723B5C-EA1A-49F7-BB02-A606D08E4676}" type="parTrans" cxnId="{54938E87-A38D-40B5-AAEF-13F70FF38C20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DD637D34-5DE6-4C7B-8211-529418389432}" type="sibTrans" cxnId="{54938E87-A38D-40B5-AAEF-13F70FF38C20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6A38BAB2-B4B0-48F8-893A-36AC6FDFFB34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…con fidelidad y dependiendo del Espíritu Santo, han de procurar la salvación de hombres y mujeres, señalándoles a Cristo como su refugio y esperanza.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B3CE0F30-63AC-4360-80AF-50A74800D636}" type="parTrans" cxnId="{82B6CF27-2D60-4209-8873-8E4C09E4AFB3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B82FFA82-8E28-4FFA-BE92-0C6C5605063F}" type="sibTrans" cxnId="{82B6CF27-2D60-4209-8873-8E4C09E4AFB3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04434F54-686D-41A6-A408-0458B76A4C9D}" type="pres">
      <dgm:prSet presAssocID="{3179DF14-CFBF-43BD-80BD-E7C6BBECDBC0}" presName="rootnode" presStyleCnt="0">
        <dgm:presLayoutVars>
          <dgm:chMax/>
          <dgm:chPref/>
          <dgm:dir/>
          <dgm:animLvl val="lvl"/>
        </dgm:presLayoutVars>
      </dgm:prSet>
      <dgm:spPr/>
    </dgm:pt>
    <dgm:pt modelId="{6E77A405-EFA2-4BF7-928D-F872751A475E}" type="pres">
      <dgm:prSet presAssocID="{997C37C0-F08D-4579-ABAF-4C060BAAC9AA}" presName="composite" presStyleCnt="0"/>
      <dgm:spPr/>
    </dgm:pt>
    <dgm:pt modelId="{6B0E68F7-476A-48BC-82CD-BC2C7D54AD17}" type="pres">
      <dgm:prSet presAssocID="{997C37C0-F08D-4579-ABAF-4C060BAAC9AA}" presName="LShape" presStyleLbl="alignNode1" presStyleIdx="0" presStyleCnt="3"/>
      <dgm:spPr/>
    </dgm:pt>
    <dgm:pt modelId="{2236C639-7616-425E-8E2D-C5E1C3191C4E}" type="pres">
      <dgm:prSet presAssocID="{997C37C0-F08D-4579-ABAF-4C060BAAC9AA}" presName="Parent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258036C4-DA4D-4A94-BDA1-EE6710600A59}" type="pres">
      <dgm:prSet presAssocID="{997C37C0-F08D-4579-ABAF-4C060BAAC9AA}" presName="Triangle" presStyleLbl="alignNode1" presStyleIdx="1" presStyleCnt="3"/>
      <dgm:spPr/>
    </dgm:pt>
    <dgm:pt modelId="{34FE366F-696C-40A5-B18F-F88CBB34C1BE}" type="pres">
      <dgm:prSet presAssocID="{DD637D34-5DE6-4C7B-8211-529418389432}" presName="sibTrans" presStyleCnt="0"/>
      <dgm:spPr/>
    </dgm:pt>
    <dgm:pt modelId="{330C9914-9A99-45A0-A2BA-CD93D1079CEE}" type="pres">
      <dgm:prSet presAssocID="{DD637D34-5DE6-4C7B-8211-529418389432}" presName="space" presStyleCnt="0"/>
      <dgm:spPr/>
    </dgm:pt>
    <dgm:pt modelId="{28B80F73-5BA5-4601-8B6A-F1EFC87F2CFB}" type="pres">
      <dgm:prSet presAssocID="{6A38BAB2-B4B0-48F8-893A-36AC6FDFFB34}" presName="composite" presStyleCnt="0"/>
      <dgm:spPr/>
    </dgm:pt>
    <dgm:pt modelId="{D9564A8A-99E2-4A0E-8BA7-F0321D0EAC30}" type="pres">
      <dgm:prSet presAssocID="{6A38BAB2-B4B0-48F8-893A-36AC6FDFFB34}" presName="LShape" presStyleLbl="alignNode1" presStyleIdx="2" presStyleCnt="3"/>
      <dgm:spPr/>
    </dgm:pt>
    <dgm:pt modelId="{6EA9230E-644A-4794-A490-756BA4E4D470}" type="pres">
      <dgm:prSet presAssocID="{6A38BAB2-B4B0-48F8-893A-36AC6FDFFB34}" presName="ParentText" presStyleLbl="revTx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82B6CF27-2D60-4209-8873-8E4C09E4AFB3}" srcId="{3179DF14-CFBF-43BD-80BD-E7C6BBECDBC0}" destId="{6A38BAB2-B4B0-48F8-893A-36AC6FDFFB34}" srcOrd="1" destOrd="0" parTransId="{B3CE0F30-63AC-4360-80AF-50A74800D636}" sibTransId="{B82FFA82-8E28-4FFA-BE92-0C6C5605063F}"/>
    <dgm:cxn modelId="{8FE0412A-BF08-4A72-85D4-924AD8C3970A}" type="presOf" srcId="{3179DF14-CFBF-43BD-80BD-E7C6BBECDBC0}" destId="{04434F54-686D-41A6-A408-0458B76A4C9D}" srcOrd="0" destOrd="0" presId="urn:microsoft.com/office/officeart/2009/3/layout/StepUpProcess"/>
    <dgm:cxn modelId="{95AB6F36-B68E-459B-BE59-D11285E6AA10}" type="presOf" srcId="{997C37C0-F08D-4579-ABAF-4C060BAAC9AA}" destId="{2236C639-7616-425E-8E2D-C5E1C3191C4E}" srcOrd="0" destOrd="0" presId="urn:microsoft.com/office/officeart/2009/3/layout/StepUpProcess"/>
    <dgm:cxn modelId="{6A44E870-32B7-445C-B6CB-EF3EAAB61880}" type="presOf" srcId="{6A38BAB2-B4B0-48F8-893A-36AC6FDFFB34}" destId="{6EA9230E-644A-4794-A490-756BA4E4D470}" srcOrd="0" destOrd="0" presId="urn:microsoft.com/office/officeart/2009/3/layout/StepUpProcess"/>
    <dgm:cxn modelId="{54938E87-A38D-40B5-AAEF-13F70FF38C20}" srcId="{3179DF14-CFBF-43BD-80BD-E7C6BBECDBC0}" destId="{997C37C0-F08D-4579-ABAF-4C060BAAC9AA}" srcOrd="0" destOrd="0" parTransId="{33723B5C-EA1A-49F7-BB02-A606D08E4676}" sibTransId="{DD637D34-5DE6-4C7B-8211-529418389432}"/>
    <dgm:cxn modelId="{CF382B45-5832-4593-AE01-A661FCAA2E43}" type="presParOf" srcId="{04434F54-686D-41A6-A408-0458B76A4C9D}" destId="{6E77A405-EFA2-4BF7-928D-F872751A475E}" srcOrd="0" destOrd="0" presId="urn:microsoft.com/office/officeart/2009/3/layout/StepUpProcess"/>
    <dgm:cxn modelId="{54EF06DC-3A55-4462-9C94-9FF04B9ACEEF}" type="presParOf" srcId="{6E77A405-EFA2-4BF7-928D-F872751A475E}" destId="{6B0E68F7-476A-48BC-82CD-BC2C7D54AD17}" srcOrd="0" destOrd="0" presId="urn:microsoft.com/office/officeart/2009/3/layout/StepUpProcess"/>
    <dgm:cxn modelId="{B5B97E0B-3C66-476B-87E1-C9D9E1CE2900}" type="presParOf" srcId="{6E77A405-EFA2-4BF7-928D-F872751A475E}" destId="{2236C639-7616-425E-8E2D-C5E1C3191C4E}" srcOrd="1" destOrd="0" presId="urn:microsoft.com/office/officeart/2009/3/layout/StepUpProcess"/>
    <dgm:cxn modelId="{4AF06BE3-84F7-4568-8081-668A1E7ACF3D}" type="presParOf" srcId="{6E77A405-EFA2-4BF7-928D-F872751A475E}" destId="{258036C4-DA4D-4A94-BDA1-EE6710600A59}" srcOrd="2" destOrd="0" presId="urn:microsoft.com/office/officeart/2009/3/layout/StepUpProcess"/>
    <dgm:cxn modelId="{8BD7EB17-726B-46CB-BAB5-962D8F071714}" type="presParOf" srcId="{04434F54-686D-41A6-A408-0458B76A4C9D}" destId="{34FE366F-696C-40A5-B18F-F88CBB34C1BE}" srcOrd="1" destOrd="0" presId="urn:microsoft.com/office/officeart/2009/3/layout/StepUpProcess"/>
    <dgm:cxn modelId="{0F54EAC4-D444-453D-B8A6-650DDF6D4406}" type="presParOf" srcId="{34FE366F-696C-40A5-B18F-F88CBB34C1BE}" destId="{330C9914-9A99-45A0-A2BA-CD93D1079CEE}" srcOrd="0" destOrd="0" presId="urn:microsoft.com/office/officeart/2009/3/layout/StepUpProcess"/>
    <dgm:cxn modelId="{945805E7-6A13-4702-8CE0-4705DD09F35B}" type="presParOf" srcId="{04434F54-686D-41A6-A408-0458B76A4C9D}" destId="{28B80F73-5BA5-4601-8B6A-F1EFC87F2CFB}" srcOrd="2" destOrd="0" presId="urn:microsoft.com/office/officeart/2009/3/layout/StepUpProcess"/>
    <dgm:cxn modelId="{09C25048-A958-4B58-9E51-570EFA32F622}" type="presParOf" srcId="{28B80F73-5BA5-4601-8B6A-F1EFC87F2CFB}" destId="{D9564A8A-99E2-4A0E-8BA7-F0321D0EAC30}" srcOrd="0" destOrd="0" presId="urn:microsoft.com/office/officeart/2009/3/layout/StepUpProcess"/>
    <dgm:cxn modelId="{9BB5634E-3370-4F79-9206-131E92C03988}" type="presParOf" srcId="{28B80F73-5BA5-4601-8B6A-F1EFC87F2CFB}" destId="{6EA9230E-644A-4794-A490-756BA4E4D470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E777566-25ED-412B-861E-9EE5B3378A4C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9FE0E7E2-2306-4D30-8B1E-D8550239466C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Daniel dejó a la juventud un ejemplo de fidelidad a los principios de Dios, dominio propio, dependencia de Dios, valor y cortesía cristiana…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547029D3-1894-4B97-9B3E-8604F299C197}" type="par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406E7E5E-BF35-41CD-BF9B-7686AD08621C}" type="sib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D803A5E4-3217-46DD-8229-A3B19F0464D7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…aun siendo joven y estando lejos de su familia, mantuvo firmes sus convicciones y no permitió que las circunstancias determinaran sus principios…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2E193F1C-9470-44DA-8CC6-8126117A15E9}" type="parTrans" cxnId="{89801891-3AD3-432E-BED4-D621747AE5C8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8054A7A7-2C65-4232-A11B-5224673DBAD0}" type="sibTrans" cxnId="{89801891-3AD3-432E-BED4-D621747AE5C8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2B76728A-097C-43F0-99EB-F0F00F7D8CD2}">
      <dgm:prSet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…como Daniel, debemos decidir de antemano ser fieles a Dios y confiar en Él, quien puede darnos sabiduría, fortaleza y capacidad para vencer las pruebas.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B9019807-05DC-4754-9845-6148AA4805E2}" type="parTrans" cxnId="{212A07F0-C5C3-448D-8FAF-D4884EAA4879}">
      <dgm:prSet/>
      <dgm:spPr/>
      <dgm:t>
        <a:bodyPr/>
        <a:lstStyle/>
        <a:p>
          <a:endParaRPr lang="es-EC" sz="2200"/>
        </a:p>
      </dgm:t>
    </dgm:pt>
    <dgm:pt modelId="{859D0749-8C27-4EAB-8D26-43C66A495CE8}" type="sibTrans" cxnId="{212A07F0-C5C3-448D-8FAF-D4884EAA4879}">
      <dgm:prSet/>
      <dgm:spPr/>
      <dgm:t>
        <a:bodyPr/>
        <a:lstStyle/>
        <a:p>
          <a:endParaRPr lang="es-EC" sz="2200"/>
        </a:p>
      </dgm:t>
    </dgm:pt>
    <dgm:pt modelId="{0FCAC325-AD87-4A69-B81C-C68275993DBD}" type="pres">
      <dgm:prSet presAssocID="{DE777566-25ED-412B-861E-9EE5B3378A4C}" presName="Name0" presStyleCnt="0">
        <dgm:presLayoutVars>
          <dgm:dir/>
          <dgm:animLvl val="lvl"/>
          <dgm:resizeHandles val="exact"/>
        </dgm:presLayoutVars>
      </dgm:prSet>
      <dgm:spPr/>
    </dgm:pt>
    <dgm:pt modelId="{20B4C646-CE88-4AD9-93A0-2D6BC2E4E295}" type="pres">
      <dgm:prSet presAssocID="{9FE0E7E2-2306-4D30-8B1E-D8550239466C}" presName="linNode" presStyleCnt="0"/>
      <dgm:spPr/>
    </dgm:pt>
    <dgm:pt modelId="{B5B979D6-9A95-4334-8192-27D4B6821665}" type="pres">
      <dgm:prSet presAssocID="{9FE0E7E2-2306-4D30-8B1E-D8550239466C}" presName="parentText" presStyleLbl="node1" presStyleIdx="0" presStyleCnt="3" custScaleX="277778" custScaleY="29171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8BD5711D-DA11-492A-8B87-B10214880C24}" type="pres">
      <dgm:prSet presAssocID="{406E7E5E-BF35-41CD-BF9B-7686AD08621C}" presName="sp" presStyleCnt="0"/>
      <dgm:spPr/>
    </dgm:pt>
    <dgm:pt modelId="{D950BB09-1681-48E4-9607-2ADF3ADEB6EB}" type="pres">
      <dgm:prSet presAssocID="{D803A5E4-3217-46DD-8229-A3B19F0464D7}" presName="linNode" presStyleCnt="0"/>
      <dgm:spPr/>
    </dgm:pt>
    <dgm:pt modelId="{9D041828-6AD9-46A5-9720-92B6CDC6F09B}" type="pres">
      <dgm:prSet presAssocID="{D803A5E4-3217-46DD-8229-A3B19F0464D7}" presName="parentText" presStyleLbl="node1" presStyleIdx="1" presStyleCnt="3" custScaleX="277778" custScaleY="29498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D4694536-4D71-4364-BE48-68A4CCAF0D7F}" type="pres">
      <dgm:prSet presAssocID="{8054A7A7-2C65-4232-A11B-5224673DBAD0}" presName="sp" presStyleCnt="0"/>
      <dgm:spPr/>
    </dgm:pt>
    <dgm:pt modelId="{E8F38D7C-419A-4106-8414-18AA8A221E7B}" type="pres">
      <dgm:prSet presAssocID="{2B76728A-097C-43F0-99EB-F0F00F7D8CD2}" presName="linNode" presStyleCnt="0"/>
      <dgm:spPr/>
    </dgm:pt>
    <dgm:pt modelId="{EBB866DD-D083-4ED5-84F5-2F33000EBA59}" type="pres">
      <dgm:prSet presAssocID="{2B76728A-097C-43F0-99EB-F0F00F7D8CD2}" presName="parentText" presStyleLbl="node1" presStyleIdx="2" presStyleCnt="3" custScaleX="277778" custScaleY="28929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</dgm:ptLst>
  <dgm:cxnLst>
    <dgm:cxn modelId="{1D1F0D04-52AE-445F-89A0-CD75BECE77E8}" type="presOf" srcId="{2B76728A-097C-43F0-99EB-F0F00F7D8CD2}" destId="{EBB866DD-D083-4ED5-84F5-2F33000EBA59}" srcOrd="0" destOrd="0" presId="urn:microsoft.com/office/officeart/2005/8/layout/vList5"/>
    <dgm:cxn modelId="{81005214-3E52-476F-A017-E844A3B4527E}" type="presOf" srcId="{D803A5E4-3217-46DD-8229-A3B19F0464D7}" destId="{9D041828-6AD9-46A5-9720-92B6CDC6F09B}" srcOrd="0" destOrd="0" presId="urn:microsoft.com/office/officeart/2005/8/layout/vList5"/>
    <dgm:cxn modelId="{D7FD405D-C5E4-4A37-8426-ABC3D0B84438}" type="presOf" srcId="{DE777566-25ED-412B-861E-9EE5B3378A4C}" destId="{0FCAC325-AD87-4A69-B81C-C68275993DBD}" srcOrd="0" destOrd="0" presId="urn:microsoft.com/office/officeart/2005/8/layout/vList5"/>
    <dgm:cxn modelId="{7689176E-CF0F-43EE-84F8-25513C99545E}" type="presOf" srcId="{9FE0E7E2-2306-4D30-8B1E-D8550239466C}" destId="{B5B979D6-9A95-4334-8192-27D4B6821665}" srcOrd="0" destOrd="0" presId="urn:microsoft.com/office/officeart/2005/8/layout/vList5"/>
    <dgm:cxn modelId="{889BAC53-2031-4826-B53E-1BFA8859E8A4}" srcId="{DE777566-25ED-412B-861E-9EE5B3378A4C}" destId="{9FE0E7E2-2306-4D30-8B1E-D8550239466C}" srcOrd="0" destOrd="0" parTransId="{547029D3-1894-4B97-9B3E-8604F299C197}" sibTransId="{406E7E5E-BF35-41CD-BF9B-7686AD08621C}"/>
    <dgm:cxn modelId="{89801891-3AD3-432E-BED4-D621747AE5C8}" srcId="{DE777566-25ED-412B-861E-9EE5B3378A4C}" destId="{D803A5E4-3217-46DD-8229-A3B19F0464D7}" srcOrd="1" destOrd="0" parTransId="{2E193F1C-9470-44DA-8CC6-8126117A15E9}" sibTransId="{8054A7A7-2C65-4232-A11B-5224673DBAD0}"/>
    <dgm:cxn modelId="{212A07F0-C5C3-448D-8FAF-D4884EAA4879}" srcId="{DE777566-25ED-412B-861E-9EE5B3378A4C}" destId="{2B76728A-097C-43F0-99EB-F0F00F7D8CD2}" srcOrd="2" destOrd="0" parTransId="{B9019807-05DC-4754-9845-6148AA4805E2}" sibTransId="{859D0749-8C27-4EAB-8D26-43C66A495CE8}"/>
    <dgm:cxn modelId="{91EC8875-3671-4BC5-8D57-9676FC9B4FF5}" type="presParOf" srcId="{0FCAC325-AD87-4A69-B81C-C68275993DBD}" destId="{20B4C646-CE88-4AD9-93A0-2D6BC2E4E295}" srcOrd="0" destOrd="0" presId="urn:microsoft.com/office/officeart/2005/8/layout/vList5"/>
    <dgm:cxn modelId="{7BBB4905-273E-41D1-A12C-1968AE726E33}" type="presParOf" srcId="{20B4C646-CE88-4AD9-93A0-2D6BC2E4E295}" destId="{B5B979D6-9A95-4334-8192-27D4B6821665}" srcOrd="0" destOrd="0" presId="urn:microsoft.com/office/officeart/2005/8/layout/vList5"/>
    <dgm:cxn modelId="{41FF5E1B-CA75-45EA-B095-C6172FD435D6}" type="presParOf" srcId="{0FCAC325-AD87-4A69-B81C-C68275993DBD}" destId="{8BD5711D-DA11-492A-8B87-B10214880C24}" srcOrd="1" destOrd="0" presId="urn:microsoft.com/office/officeart/2005/8/layout/vList5"/>
    <dgm:cxn modelId="{9A47D7F5-4A04-4E6C-8B4E-349B75FB7C47}" type="presParOf" srcId="{0FCAC325-AD87-4A69-B81C-C68275993DBD}" destId="{D950BB09-1681-48E4-9607-2ADF3ADEB6EB}" srcOrd="2" destOrd="0" presId="urn:microsoft.com/office/officeart/2005/8/layout/vList5"/>
    <dgm:cxn modelId="{A3B7F3B4-0A04-4E41-8888-63B47E0C477D}" type="presParOf" srcId="{D950BB09-1681-48E4-9607-2ADF3ADEB6EB}" destId="{9D041828-6AD9-46A5-9720-92B6CDC6F09B}" srcOrd="0" destOrd="0" presId="urn:microsoft.com/office/officeart/2005/8/layout/vList5"/>
    <dgm:cxn modelId="{59D233E2-59B3-40B3-A32A-94764857DA24}" type="presParOf" srcId="{0FCAC325-AD87-4A69-B81C-C68275993DBD}" destId="{D4694536-4D71-4364-BE48-68A4CCAF0D7F}" srcOrd="3" destOrd="0" presId="urn:microsoft.com/office/officeart/2005/8/layout/vList5"/>
    <dgm:cxn modelId="{5795768C-FBAB-4F76-AA0F-A701E344C534}" type="presParOf" srcId="{0FCAC325-AD87-4A69-B81C-C68275993DBD}" destId="{E8F38D7C-419A-4106-8414-18AA8A221E7B}" srcOrd="4" destOrd="0" presId="urn:microsoft.com/office/officeart/2005/8/layout/vList5"/>
    <dgm:cxn modelId="{F1D331E5-99BD-4055-846C-0BF9825FCE78}" type="presParOf" srcId="{E8F38D7C-419A-4106-8414-18AA8A221E7B}" destId="{EBB866DD-D083-4ED5-84F5-2F33000EBA59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1212D3-8692-44EA-A6F9-BD81A49A4C3E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MX"/>
        </a:p>
      </dgm:t>
    </dgm:pt>
    <dgm:pt modelId="{DC7F6EB6-565A-435A-897E-C24245AA8816}">
      <dgm:prSet phldrT="[Texto]" phldr="0" custT="1"/>
      <dgm:spPr/>
      <dgm:t>
        <a:bodyPr/>
        <a:lstStyle/>
        <a:p>
          <a:pPr algn="ctr"/>
          <a:r>
            <a:rPr lang="es-ES" sz="2200" dirty="0">
              <a:latin typeface="Bw Modelica" panose="00000600000000000000" pitchFamily="50" charset="0"/>
            </a:rPr>
            <a:t>Cuando el amor de Cristo llena el corazón, su influencia es percibida por las personas que nos rodean, se verá amor, simpatía, generosidad, servicio y preocupación por el bienestar de los demás…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4F2547B5-EBEE-47DE-AB38-B7856A4EE91B}" type="sibTrans" cxnId="{64C85F6F-CDD6-4B38-9C63-750E0CBE2C0B}">
      <dgm:prSet/>
      <dgm:spPr/>
      <dgm:t>
        <a:bodyPr/>
        <a:lstStyle/>
        <a:p>
          <a:endParaRPr lang="es-MX"/>
        </a:p>
      </dgm:t>
    </dgm:pt>
    <dgm:pt modelId="{CE224E0E-807E-4487-85CB-5F9CB5356C56}" type="parTrans" cxnId="{64C85F6F-CDD6-4B38-9C63-750E0CBE2C0B}">
      <dgm:prSet/>
      <dgm:spPr/>
      <dgm:t>
        <a:bodyPr/>
        <a:lstStyle/>
        <a:p>
          <a:endParaRPr lang="es-MX"/>
        </a:p>
      </dgm:t>
    </dgm:pt>
    <dgm:pt modelId="{8457EC8B-DE6A-47C3-918D-DF6C40DF64E7}">
      <dgm:prSet phldrT="[Texto]" phldr="0" custT="1"/>
      <dgm:spPr/>
      <dgm:t>
        <a:bodyPr/>
        <a:lstStyle/>
        <a:p>
          <a:pPr algn="ctr"/>
          <a:r>
            <a:rPr lang="es-ES" sz="2200" dirty="0">
              <a:latin typeface="Bw Modelica" panose="00000600000000000000" pitchFamily="50" charset="0"/>
            </a:rPr>
            <a:t>…así como un perfume no puede permanecer oculto cuando ha sido derramado, el amor de Cristo tampoco puede permanecer escondido en la vida de quien realmente lo ha atesorado.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4A96CCB6-63D9-46C5-A31F-715981A261EB}" type="sibTrans" cxnId="{48C7F1DE-04E3-4D90-9DE4-1F8ABC2E9924}">
      <dgm:prSet/>
      <dgm:spPr/>
      <dgm:t>
        <a:bodyPr/>
        <a:lstStyle/>
        <a:p>
          <a:endParaRPr lang="es-MX"/>
        </a:p>
      </dgm:t>
    </dgm:pt>
    <dgm:pt modelId="{67CBF671-FD37-4176-900A-68E662BC29A6}" type="parTrans" cxnId="{48C7F1DE-04E3-4D90-9DE4-1F8ABC2E9924}">
      <dgm:prSet/>
      <dgm:spPr/>
      <dgm:t>
        <a:bodyPr/>
        <a:lstStyle/>
        <a:p>
          <a:endParaRPr lang="es-MX"/>
        </a:p>
      </dgm:t>
    </dgm:pt>
    <dgm:pt modelId="{48AEFA5A-CA24-446D-9030-AD310CF1C734}" type="pres">
      <dgm:prSet presAssocID="{691212D3-8692-44EA-A6F9-BD81A49A4C3E}" presName="linear" presStyleCnt="0">
        <dgm:presLayoutVars>
          <dgm:dir/>
          <dgm:animLvl val="lvl"/>
          <dgm:resizeHandles val="exact"/>
        </dgm:presLayoutVars>
      </dgm:prSet>
      <dgm:spPr/>
    </dgm:pt>
    <dgm:pt modelId="{3A15762F-6B66-4D9A-9F74-5AB793478784}" type="pres">
      <dgm:prSet presAssocID="{DC7F6EB6-565A-435A-897E-C24245AA8816}" presName="parentLin" presStyleCnt="0"/>
      <dgm:spPr/>
    </dgm:pt>
    <dgm:pt modelId="{6CBC956C-7407-4787-BA10-0FD4FE75124D}" type="pres">
      <dgm:prSet presAssocID="{DC7F6EB6-565A-435A-897E-C24245AA8816}" presName="parentLeftMargin" presStyleLbl="node1" presStyleIdx="0" presStyleCnt="2"/>
      <dgm:spPr/>
    </dgm:pt>
    <dgm:pt modelId="{8E20B6DB-72C8-471A-B3AD-CEEB43D31875}" type="pres">
      <dgm:prSet presAssocID="{DC7F6EB6-565A-435A-897E-C24245AA8816}" presName="parentText" presStyleLbl="node1" presStyleIdx="0" presStyleCnt="2" custScaleX="132252" custScaleY="137375" custLinFactNeighborX="-28338">
        <dgm:presLayoutVars>
          <dgm:chMax val="0"/>
          <dgm:bulletEnabled val="1"/>
        </dgm:presLayoutVars>
      </dgm:prSet>
      <dgm:spPr/>
    </dgm:pt>
    <dgm:pt modelId="{8454F625-07EF-4B09-8811-796AE7EC666C}" type="pres">
      <dgm:prSet presAssocID="{DC7F6EB6-565A-435A-897E-C24245AA8816}" presName="negativeSpace" presStyleCnt="0"/>
      <dgm:spPr/>
    </dgm:pt>
    <dgm:pt modelId="{D75A5487-C7E3-4FE1-971D-D3D3D3BFE492}" type="pres">
      <dgm:prSet presAssocID="{DC7F6EB6-565A-435A-897E-C24245AA8816}" presName="childText" presStyleLbl="conFgAcc1" presStyleIdx="0" presStyleCnt="2">
        <dgm:presLayoutVars>
          <dgm:bulletEnabled val="1"/>
        </dgm:presLayoutVars>
      </dgm:prSet>
      <dgm:spPr/>
    </dgm:pt>
    <dgm:pt modelId="{94271EA5-5C92-4484-A34F-D5C120E2A00B}" type="pres">
      <dgm:prSet presAssocID="{4F2547B5-EBEE-47DE-AB38-B7856A4EE91B}" presName="spaceBetweenRectangles" presStyleCnt="0"/>
      <dgm:spPr/>
    </dgm:pt>
    <dgm:pt modelId="{2982BA51-371E-42D7-B21A-FC11E4D2C278}" type="pres">
      <dgm:prSet presAssocID="{8457EC8B-DE6A-47C3-918D-DF6C40DF64E7}" presName="parentLin" presStyleCnt="0"/>
      <dgm:spPr/>
    </dgm:pt>
    <dgm:pt modelId="{D7AFE0A2-2BDF-40D3-8B7D-6C9A59E02686}" type="pres">
      <dgm:prSet presAssocID="{8457EC8B-DE6A-47C3-918D-DF6C40DF64E7}" presName="parentLeftMargin" presStyleLbl="node1" presStyleIdx="0" presStyleCnt="2"/>
      <dgm:spPr/>
    </dgm:pt>
    <dgm:pt modelId="{82664C96-DFCB-4910-983B-F0A25834C52C}" type="pres">
      <dgm:prSet presAssocID="{8457EC8B-DE6A-47C3-918D-DF6C40DF64E7}" presName="parentText" presStyleLbl="node1" presStyleIdx="1" presStyleCnt="2" custScaleX="132252" custScaleY="134507" custLinFactNeighborX="-28338">
        <dgm:presLayoutVars>
          <dgm:chMax val="0"/>
          <dgm:bulletEnabled val="1"/>
        </dgm:presLayoutVars>
      </dgm:prSet>
      <dgm:spPr/>
    </dgm:pt>
    <dgm:pt modelId="{7BFBCDCB-22E0-4D0C-B60B-5E9FF576AAE5}" type="pres">
      <dgm:prSet presAssocID="{8457EC8B-DE6A-47C3-918D-DF6C40DF64E7}" presName="negativeSpace" presStyleCnt="0"/>
      <dgm:spPr/>
    </dgm:pt>
    <dgm:pt modelId="{D1B4FAF6-A660-46EC-9959-3E14F539CFFA}" type="pres">
      <dgm:prSet presAssocID="{8457EC8B-DE6A-47C3-918D-DF6C40DF64E7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05B92D0A-8019-4CDA-8407-E9ACE4A8932E}" type="presOf" srcId="{DC7F6EB6-565A-435A-897E-C24245AA8816}" destId="{8E20B6DB-72C8-471A-B3AD-CEEB43D31875}" srcOrd="1" destOrd="0" presId="urn:microsoft.com/office/officeart/2005/8/layout/list1"/>
    <dgm:cxn modelId="{64C85F6F-CDD6-4B38-9C63-750E0CBE2C0B}" srcId="{691212D3-8692-44EA-A6F9-BD81A49A4C3E}" destId="{DC7F6EB6-565A-435A-897E-C24245AA8816}" srcOrd="0" destOrd="0" parTransId="{CE224E0E-807E-4487-85CB-5F9CB5356C56}" sibTransId="{4F2547B5-EBEE-47DE-AB38-B7856A4EE91B}"/>
    <dgm:cxn modelId="{4FC37680-C45A-4E6F-A54E-F8B9041CE29D}" type="presOf" srcId="{8457EC8B-DE6A-47C3-918D-DF6C40DF64E7}" destId="{82664C96-DFCB-4910-983B-F0A25834C52C}" srcOrd="1" destOrd="0" presId="urn:microsoft.com/office/officeart/2005/8/layout/list1"/>
    <dgm:cxn modelId="{8633DE88-40D1-4DBD-9569-2671D61128E3}" type="presOf" srcId="{DC7F6EB6-565A-435A-897E-C24245AA8816}" destId="{6CBC956C-7407-4787-BA10-0FD4FE75124D}" srcOrd="0" destOrd="0" presId="urn:microsoft.com/office/officeart/2005/8/layout/list1"/>
    <dgm:cxn modelId="{8D3644B9-6408-44A8-AE4B-6E55E4E8049D}" type="presOf" srcId="{8457EC8B-DE6A-47C3-918D-DF6C40DF64E7}" destId="{D7AFE0A2-2BDF-40D3-8B7D-6C9A59E02686}" srcOrd="0" destOrd="0" presId="urn:microsoft.com/office/officeart/2005/8/layout/list1"/>
    <dgm:cxn modelId="{3188B7CA-807F-4390-940B-F239E6A26EB9}" type="presOf" srcId="{691212D3-8692-44EA-A6F9-BD81A49A4C3E}" destId="{48AEFA5A-CA24-446D-9030-AD310CF1C734}" srcOrd="0" destOrd="0" presId="urn:microsoft.com/office/officeart/2005/8/layout/list1"/>
    <dgm:cxn modelId="{48C7F1DE-04E3-4D90-9DE4-1F8ABC2E9924}" srcId="{691212D3-8692-44EA-A6F9-BD81A49A4C3E}" destId="{8457EC8B-DE6A-47C3-918D-DF6C40DF64E7}" srcOrd="1" destOrd="0" parTransId="{67CBF671-FD37-4176-900A-68E662BC29A6}" sibTransId="{4A96CCB6-63D9-46C5-A31F-715981A261EB}"/>
    <dgm:cxn modelId="{2B0E900D-5048-41CF-91E0-5DB17CA34E91}" type="presParOf" srcId="{48AEFA5A-CA24-446D-9030-AD310CF1C734}" destId="{3A15762F-6B66-4D9A-9F74-5AB793478784}" srcOrd="0" destOrd="0" presId="urn:microsoft.com/office/officeart/2005/8/layout/list1"/>
    <dgm:cxn modelId="{57148BB9-F701-4990-8D38-EFA34D120EA1}" type="presParOf" srcId="{3A15762F-6B66-4D9A-9F74-5AB793478784}" destId="{6CBC956C-7407-4787-BA10-0FD4FE75124D}" srcOrd="0" destOrd="0" presId="urn:microsoft.com/office/officeart/2005/8/layout/list1"/>
    <dgm:cxn modelId="{59C6D5FC-01C5-4690-975F-45F49780FE98}" type="presParOf" srcId="{3A15762F-6B66-4D9A-9F74-5AB793478784}" destId="{8E20B6DB-72C8-471A-B3AD-CEEB43D31875}" srcOrd="1" destOrd="0" presId="urn:microsoft.com/office/officeart/2005/8/layout/list1"/>
    <dgm:cxn modelId="{4AC6487A-00DC-4E4B-969F-0AB8EED4DE41}" type="presParOf" srcId="{48AEFA5A-CA24-446D-9030-AD310CF1C734}" destId="{8454F625-07EF-4B09-8811-796AE7EC666C}" srcOrd="1" destOrd="0" presId="urn:microsoft.com/office/officeart/2005/8/layout/list1"/>
    <dgm:cxn modelId="{F20A2698-55D1-48EE-B534-545E2FAA887E}" type="presParOf" srcId="{48AEFA5A-CA24-446D-9030-AD310CF1C734}" destId="{D75A5487-C7E3-4FE1-971D-D3D3D3BFE492}" srcOrd="2" destOrd="0" presId="urn:microsoft.com/office/officeart/2005/8/layout/list1"/>
    <dgm:cxn modelId="{E8479124-0A32-4537-ABDE-944067F86894}" type="presParOf" srcId="{48AEFA5A-CA24-446D-9030-AD310CF1C734}" destId="{94271EA5-5C92-4484-A34F-D5C120E2A00B}" srcOrd="3" destOrd="0" presId="urn:microsoft.com/office/officeart/2005/8/layout/list1"/>
    <dgm:cxn modelId="{D7E6F035-835B-46EC-AAA0-20B7FD2513AF}" type="presParOf" srcId="{48AEFA5A-CA24-446D-9030-AD310CF1C734}" destId="{2982BA51-371E-42D7-B21A-FC11E4D2C278}" srcOrd="4" destOrd="0" presId="urn:microsoft.com/office/officeart/2005/8/layout/list1"/>
    <dgm:cxn modelId="{16246465-F6F9-481B-BEA0-096E0CA3627A}" type="presParOf" srcId="{2982BA51-371E-42D7-B21A-FC11E4D2C278}" destId="{D7AFE0A2-2BDF-40D3-8B7D-6C9A59E02686}" srcOrd="0" destOrd="0" presId="urn:microsoft.com/office/officeart/2005/8/layout/list1"/>
    <dgm:cxn modelId="{351B616F-6DD8-4D13-BCF2-23764FC882D5}" type="presParOf" srcId="{2982BA51-371E-42D7-B21A-FC11E4D2C278}" destId="{82664C96-DFCB-4910-983B-F0A25834C52C}" srcOrd="1" destOrd="0" presId="urn:microsoft.com/office/officeart/2005/8/layout/list1"/>
    <dgm:cxn modelId="{BA5AAFAB-D1D4-4359-ABA3-C49C7486EA75}" type="presParOf" srcId="{48AEFA5A-CA24-446D-9030-AD310CF1C734}" destId="{7BFBCDCB-22E0-4D0C-B60B-5E9FF576AAE5}" srcOrd="5" destOrd="0" presId="urn:microsoft.com/office/officeart/2005/8/layout/list1"/>
    <dgm:cxn modelId="{9FA7CDA6-C3E9-4675-8735-62C7DF13E22E}" type="presParOf" srcId="{48AEFA5A-CA24-446D-9030-AD310CF1C734}" destId="{D1B4FAF6-A660-46EC-9959-3E14F539CFF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777566-25ED-412B-861E-9EE5B3378A4C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9FE0E7E2-2306-4D30-8B1E-D8550239466C}">
      <dgm:prSet phldrT="[Texto]" custT="1"/>
      <dgm:spPr/>
      <dgm:t>
        <a:bodyPr/>
        <a:lstStyle/>
        <a:p>
          <a:r>
            <a:rPr lang="es-EC" sz="2200" dirty="0">
              <a:latin typeface="Bw Modelica" panose="00000600000000000000" pitchFamily="50" charset="0"/>
            </a:rPr>
            <a:t>Por la fe en Cristo, recibimos aquello que no podemos obtener por nuestras propias obras y de lo cual tenemos necesidad: </a:t>
          </a:r>
          <a:r>
            <a:rPr lang="es-ES" sz="2200" dirty="0">
              <a:latin typeface="Bw Modelica" panose="00000600000000000000" pitchFamily="50" charset="0"/>
            </a:rPr>
            <a:t>tener una relación restaurada con nuestro Creador y pertenecer a su familia…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547029D3-1894-4B97-9B3E-8604F299C197}" type="par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406E7E5E-BF35-41CD-BF9B-7686AD08621C}" type="sib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192C7ED2-B2D5-4443-809D-5F559B26B541}">
      <dgm:prSet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…al aceptar a Jesús, somos justificados, reconciliados con Dios, recibimos acceso a su gracia, somos transformados y capacitados para crecer espiritualmente y compartir con otros la salvación que hemos recibido.</a:t>
          </a:r>
          <a:endParaRPr lang="es-MX" sz="2200" dirty="0">
            <a:latin typeface="Bw Modelica" panose="00000600000000000000" pitchFamily="50" charset="0"/>
          </a:endParaRPr>
        </a:p>
      </dgm:t>
    </dgm:pt>
    <dgm:pt modelId="{A44E4190-14D7-4FF6-9452-38F7D322DDE8}" type="sibTrans" cxnId="{01BB7CEB-D76C-4AE2-B2FF-5E93FF174845}">
      <dgm:prSet/>
      <dgm:spPr/>
      <dgm:t>
        <a:bodyPr/>
        <a:lstStyle/>
        <a:p>
          <a:endParaRPr lang="es-EC"/>
        </a:p>
      </dgm:t>
    </dgm:pt>
    <dgm:pt modelId="{F2EA614B-C2E0-455D-965C-E4F395BD4410}" type="parTrans" cxnId="{01BB7CEB-D76C-4AE2-B2FF-5E93FF174845}">
      <dgm:prSet/>
      <dgm:spPr/>
      <dgm:t>
        <a:bodyPr/>
        <a:lstStyle/>
        <a:p>
          <a:endParaRPr lang="es-EC"/>
        </a:p>
      </dgm:t>
    </dgm:pt>
    <dgm:pt modelId="{0FCAC325-AD87-4A69-B81C-C68275993DBD}" type="pres">
      <dgm:prSet presAssocID="{DE777566-25ED-412B-861E-9EE5B3378A4C}" presName="Name0" presStyleCnt="0">
        <dgm:presLayoutVars>
          <dgm:dir/>
          <dgm:animLvl val="lvl"/>
          <dgm:resizeHandles val="exact"/>
        </dgm:presLayoutVars>
      </dgm:prSet>
      <dgm:spPr/>
    </dgm:pt>
    <dgm:pt modelId="{20B4C646-CE88-4AD9-93A0-2D6BC2E4E295}" type="pres">
      <dgm:prSet presAssocID="{9FE0E7E2-2306-4D30-8B1E-D8550239466C}" presName="linNode" presStyleCnt="0"/>
      <dgm:spPr/>
    </dgm:pt>
    <dgm:pt modelId="{B5B979D6-9A95-4334-8192-27D4B6821665}" type="pres">
      <dgm:prSet presAssocID="{9FE0E7E2-2306-4D30-8B1E-D8550239466C}" presName="parentText" presStyleLbl="node1" presStyleIdx="0" presStyleCnt="2" custScaleX="277778" custScaleY="44555">
        <dgm:presLayoutVars>
          <dgm:chMax val="1"/>
          <dgm:bulletEnabled val="1"/>
        </dgm:presLayoutVars>
      </dgm:prSet>
      <dgm:spPr>
        <a:prstGeom prst="rect">
          <a:avLst/>
        </a:prstGeom>
      </dgm:spPr>
    </dgm:pt>
    <dgm:pt modelId="{8BD5711D-DA11-492A-8B87-B10214880C24}" type="pres">
      <dgm:prSet presAssocID="{406E7E5E-BF35-41CD-BF9B-7686AD08621C}" presName="sp" presStyleCnt="0"/>
      <dgm:spPr/>
    </dgm:pt>
    <dgm:pt modelId="{5F748A48-C20E-4D3D-B63A-7679AEB9BBD0}" type="pres">
      <dgm:prSet presAssocID="{192C7ED2-B2D5-4443-809D-5F559B26B541}" presName="linNode" presStyleCnt="0"/>
      <dgm:spPr/>
    </dgm:pt>
    <dgm:pt modelId="{DE88F729-003C-480C-B2C6-A764B77E9997}" type="pres">
      <dgm:prSet presAssocID="{192C7ED2-B2D5-4443-809D-5F559B26B541}" presName="parentText" presStyleLbl="node1" presStyleIdx="1" presStyleCnt="2" custScaleX="277778" custScaleY="43017">
        <dgm:presLayoutVars>
          <dgm:chMax val="1"/>
          <dgm:bulletEnabled val="1"/>
        </dgm:presLayoutVars>
      </dgm:prSet>
      <dgm:spPr>
        <a:prstGeom prst="rect">
          <a:avLst/>
        </a:prstGeom>
      </dgm:spPr>
    </dgm:pt>
  </dgm:ptLst>
  <dgm:cxnLst>
    <dgm:cxn modelId="{D7FD405D-C5E4-4A37-8426-ABC3D0B84438}" type="presOf" srcId="{DE777566-25ED-412B-861E-9EE5B3378A4C}" destId="{0FCAC325-AD87-4A69-B81C-C68275993DBD}" srcOrd="0" destOrd="0" presId="urn:microsoft.com/office/officeart/2005/8/layout/vList5"/>
    <dgm:cxn modelId="{2310444C-F53F-4E73-BB51-987C69B04206}" type="presOf" srcId="{192C7ED2-B2D5-4443-809D-5F559B26B541}" destId="{DE88F729-003C-480C-B2C6-A764B77E9997}" srcOrd="0" destOrd="0" presId="urn:microsoft.com/office/officeart/2005/8/layout/vList5"/>
    <dgm:cxn modelId="{7689176E-CF0F-43EE-84F8-25513C99545E}" type="presOf" srcId="{9FE0E7E2-2306-4D30-8B1E-D8550239466C}" destId="{B5B979D6-9A95-4334-8192-27D4B6821665}" srcOrd="0" destOrd="0" presId="urn:microsoft.com/office/officeart/2005/8/layout/vList5"/>
    <dgm:cxn modelId="{889BAC53-2031-4826-B53E-1BFA8859E8A4}" srcId="{DE777566-25ED-412B-861E-9EE5B3378A4C}" destId="{9FE0E7E2-2306-4D30-8B1E-D8550239466C}" srcOrd="0" destOrd="0" parTransId="{547029D3-1894-4B97-9B3E-8604F299C197}" sibTransId="{406E7E5E-BF35-41CD-BF9B-7686AD08621C}"/>
    <dgm:cxn modelId="{01BB7CEB-D76C-4AE2-B2FF-5E93FF174845}" srcId="{DE777566-25ED-412B-861E-9EE5B3378A4C}" destId="{192C7ED2-B2D5-4443-809D-5F559B26B541}" srcOrd="1" destOrd="0" parTransId="{F2EA614B-C2E0-455D-965C-E4F395BD4410}" sibTransId="{A44E4190-14D7-4FF6-9452-38F7D322DDE8}"/>
    <dgm:cxn modelId="{91EC8875-3671-4BC5-8D57-9676FC9B4FF5}" type="presParOf" srcId="{0FCAC325-AD87-4A69-B81C-C68275993DBD}" destId="{20B4C646-CE88-4AD9-93A0-2D6BC2E4E295}" srcOrd="0" destOrd="0" presId="urn:microsoft.com/office/officeart/2005/8/layout/vList5"/>
    <dgm:cxn modelId="{7BBB4905-273E-41D1-A12C-1968AE726E33}" type="presParOf" srcId="{20B4C646-CE88-4AD9-93A0-2D6BC2E4E295}" destId="{B5B979D6-9A95-4334-8192-27D4B6821665}" srcOrd="0" destOrd="0" presId="urn:microsoft.com/office/officeart/2005/8/layout/vList5"/>
    <dgm:cxn modelId="{41FF5E1B-CA75-45EA-B095-C6172FD435D6}" type="presParOf" srcId="{0FCAC325-AD87-4A69-B81C-C68275993DBD}" destId="{8BD5711D-DA11-492A-8B87-B10214880C24}" srcOrd="1" destOrd="0" presId="urn:microsoft.com/office/officeart/2005/8/layout/vList5"/>
    <dgm:cxn modelId="{366D5F45-26F7-4348-B0A4-5CC55D4EC0DD}" type="presParOf" srcId="{0FCAC325-AD87-4A69-B81C-C68275993DBD}" destId="{5F748A48-C20E-4D3D-B63A-7679AEB9BBD0}" srcOrd="2" destOrd="0" presId="urn:microsoft.com/office/officeart/2005/8/layout/vList5"/>
    <dgm:cxn modelId="{F4CF4895-E393-460D-9119-C0CFCE4394E7}" type="presParOf" srcId="{5F748A48-C20E-4D3D-B63A-7679AEB9BBD0}" destId="{DE88F729-003C-480C-B2C6-A764B77E999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621E3F7-A84A-45D1-AC91-1A8F7298FF3E}" type="doc">
      <dgm:prSet loTypeId="urn:microsoft.com/office/officeart/2005/8/layout/hProcess9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MX"/>
        </a:p>
      </dgm:t>
    </dgm:pt>
    <dgm:pt modelId="{36FC5A01-75A4-4B23-831B-F714FBDE6DD7}">
      <dgm:prSet phldrT="[Texto]" phldr="0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El consejo de Pablo es acercarnos confiadamente al trono de la gracia mediante la oración, sabiendo que Jesús conoce nuestras necesidades…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E0C2A7EA-8BC3-4437-95BF-5B372442165B}" type="parTrans" cxnId="{D72E74E4-E0A6-4D41-869E-A36B07110BC3}">
      <dgm:prSet/>
      <dgm:spPr/>
      <dgm:t>
        <a:bodyPr/>
        <a:lstStyle/>
        <a:p>
          <a:endParaRPr lang="es-MX" sz="2200">
            <a:latin typeface="Bw Modelica" panose="00000600000000000000" pitchFamily="50" charset="0"/>
          </a:endParaRPr>
        </a:p>
      </dgm:t>
    </dgm:pt>
    <dgm:pt modelId="{6F120C9F-A9D1-4AE7-9F29-806477AAE3F5}" type="sibTrans" cxnId="{D72E74E4-E0A6-4D41-869E-A36B07110BC3}">
      <dgm:prSet/>
      <dgm:spPr/>
      <dgm:t>
        <a:bodyPr/>
        <a:lstStyle/>
        <a:p>
          <a:endParaRPr lang="es-MX" sz="2200">
            <a:latin typeface="Bw Modelica" panose="00000600000000000000" pitchFamily="50" charset="0"/>
          </a:endParaRPr>
        </a:p>
      </dgm:t>
    </dgm:pt>
    <dgm:pt modelId="{7A034F26-26B1-40D8-8D37-E11283B60F2D}">
      <dgm:prSet phldrT="[Texto]" phldr="0" custT="1"/>
      <dgm:spPr/>
      <dgm:t>
        <a:bodyPr/>
        <a:lstStyle/>
        <a:p>
          <a:r>
            <a:rPr lang="es-MX" sz="2200" dirty="0">
              <a:latin typeface="Bw Modelica" panose="00000600000000000000" pitchFamily="50" charset="0"/>
            </a:rPr>
            <a:t>…</a:t>
          </a:r>
          <a:r>
            <a:rPr lang="es-ES" sz="2200" dirty="0">
              <a:latin typeface="Bw Modelica" panose="00000600000000000000" pitchFamily="50" charset="0"/>
            </a:rPr>
            <a:t>comprende nuestras debilidades, nos escucha y está dispuesto a concedernos misericordia, gracia y el oportuno socorro.</a:t>
          </a:r>
          <a:endParaRPr lang="es-MX" sz="2200" dirty="0">
            <a:latin typeface="Bw Modelica" panose="00000600000000000000" pitchFamily="50" charset="0"/>
          </a:endParaRPr>
        </a:p>
      </dgm:t>
    </dgm:pt>
    <dgm:pt modelId="{BE0433E7-51AD-44AA-8182-10B7ABD39179}" type="parTrans" cxnId="{DA4914A1-57D7-486B-8935-C7B8866DC842}">
      <dgm:prSet/>
      <dgm:spPr/>
      <dgm:t>
        <a:bodyPr/>
        <a:lstStyle/>
        <a:p>
          <a:endParaRPr lang="es-MX" sz="2200">
            <a:latin typeface="Bw Modelica" panose="00000600000000000000" pitchFamily="50" charset="0"/>
          </a:endParaRPr>
        </a:p>
      </dgm:t>
    </dgm:pt>
    <dgm:pt modelId="{501FB197-E7CA-433D-8432-3C6FC6A1776C}" type="sibTrans" cxnId="{DA4914A1-57D7-486B-8935-C7B8866DC842}">
      <dgm:prSet/>
      <dgm:spPr/>
      <dgm:t>
        <a:bodyPr/>
        <a:lstStyle/>
        <a:p>
          <a:endParaRPr lang="es-MX" sz="2200">
            <a:latin typeface="Bw Modelica" panose="00000600000000000000" pitchFamily="50" charset="0"/>
          </a:endParaRPr>
        </a:p>
      </dgm:t>
    </dgm:pt>
    <dgm:pt modelId="{533DFC4A-0FCD-413F-8BE2-D11434CE97F4}" type="pres">
      <dgm:prSet presAssocID="{3621E3F7-A84A-45D1-AC91-1A8F7298FF3E}" presName="CompostProcess" presStyleCnt="0">
        <dgm:presLayoutVars>
          <dgm:dir/>
          <dgm:resizeHandles val="exact"/>
        </dgm:presLayoutVars>
      </dgm:prSet>
      <dgm:spPr/>
    </dgm:pt>
    <dgm:pt modelId="{9142F382-AA36-4775-9D98-29EB32F5D32C}" type="pres">
      <dgm:prSet presAssocID="{3621E3F7-A84A-45D1-AC91-1A8F7298FF3E}" presName="arrow" presStyleLbl="bgShp" presStyleIdx="0" presStyleCnt="1"/>
      <dgm:spPr/>
    </dgm:pt>
    <dgm:pt modelId="{D2840A6D-1566-4ED8-BE5B-54CC594CCE39}" type="pres">
      <dgm:prSet presAssocID="{3621E3F7-A84A-45D1-AC91-1A8F7298FF3E}" presName="linearProcess" presStyleCnt="0"/>
      <dgm:spPr/>
    </dgm:pt>
    <dgm:pt modelId="{5BEB2F3E-5414-45C4-BB95-47CFFED77BFE}" type="pres">
      <dgm:prSet presAssocID="{36FC5A01-75A4-4B23-831B-F714FBDE6DD7}" presName="textNode" presStyleLbl="node1" presStyleIdx="0" presStyleCnt="2" custScaleX="103676" custScaleY="119917">
        <dgm:presLayoutVars>
          <dgm:bulletEnabled val="1"/>
        </dgm:presLayoutVars>
      </dgm:prSet>
      <dgm:spPr/>
    </dgm:pt>
    <dgm:pt modelId="{77AB053F-C6CF-45E4-9C05-983FA1F6558A}" type="pres">
      <dgm:prSet presAssocID="{6F120C9F-A9D1-4AE7-9F29-806477AAE3F5}" presName="sibTrans" presStyleCnt="0"/>
      <dgm:spPr/>
    </dgm:pt>
    <dgm:pt modelId="{B69CEAF2-3B3E-4B26-BEDB-7F2009603968}" type="pres">
      <dgm:prSet presAssocID="{7A034F26-26B1-40D8-8D37-E11283B60F2D}" presName="textNode" presStyleLbl="node1" presStyleIdx="1" presStyleCnt="2" custScaleX="103326" custScaleY="119917">
        <dgm:presLayoutVars>
          <dgm:bulletEnabled val="1"/>
        </dgm:presLayoutVars>
      </dgm:prSet>
      <dgm:spPr/>
    </dgm:pt>
  </dgm:ptLst>
  <dgm:cxnLst>
    <dgm:cxn modelId="{31390E22-35E0-4513-9218-72B4722C153D}" type="presOf" srcId="{3621E3F7-A84A-45D1-AC91-1A8F7298FF3E}" destId="{533DFC4A-0FCD-413F-8BE2-D11434CE97F4}" srcOrd="0" destOrd="0" presId="urn:microsoft.com/office/officeart/2005/8/layout/hProcess9"/>
    <dgm:cxn modelId="{DA4914A1-57D7-486B-8935-C7B8866DC842}" srcId="{3621E3F7-A84A-45D1-AC91-1A8F7298FF3E}" destId="{7A034F26-26B1-40D8-8D37-E11283B60F2D}" srcOrd="1" destOrd="0" parTransId="{BE0433E7-51AD-44AA-8182-10B7ABD39179}" sibTransId="{501FB197-E7CA-433D-8432-3C6FC6A1776C}"/>
    <dgm:cxn modelId="{BA57EFA4-CE3E-438D-8C9B-F20DDD670E61}" type="presOf" srcId="{36FC5A01-75A4-4B23-831B-F714FBDE6DD7}" destId="{5BEB2F3E-5414-45C4-BB95-47CFFED77BFE}" srcOrd="0" destOrd="0" presId="urn:microsoft.com/office/officeart/2005/8/layout/hProcess9"/>
    <dgm:cxn modelId="{D7B6EBA8-0F5E-4061-972A-FA014261EB4C}" type="presOf" srcId="{7A034F26-26B1-40D8-8D37-E11283B60F2D}" destId="{B69CEAF2-3B3E-4B26-BEDB-7F2009603968}" srcOrd="0" destOrd="0" presId="urn:microsoft.com/office/officeart/2005/8/layout/hProcess9"/>
    <dgm:cxn modelId="{D72E74E4-E0A6-4D41-869E-A36B07110BC3}" srcId="{3621E3F7-A84A-45D1-AC91-1A8F7298FF3E}" destId="{36FC5A01-75A4-4B23-831B-F714FBDE6DD7}" srcOrd="0" destOrd="0" parTransId="{E0C2A7EA-8BC3-4437-95BF-5B372442165B}" sibTransId="{6F120C9F-A9D1-4AE7-9F29-806477AAE3F5}"/>
    <dgm:cxn modelId="{68272674-B23C-4FFE-B4E4-32C9E5DBCA10}" type="presParOf" srcId="{533DFC4A-0FCD-413F-8BE2-D11434CE97F4}" destId="{9142F382-AA36-4775-9D98-29EB32F5D32C}" srcOrd="0" destOrd="0" presId="urn:microsoft.com/office/officeart/2005/8/layout/hProcess9"/>
    <dgm:cxn modelId="{793FBFCC-90A3-46F2-A4A3-79D4608E37FC}" type="presParOf" srcId="{533DFC4A-0FCD-413F-8BE2-D11434CE97F4}" destId="{D2840A6D-1566-4ED8-BE5B-54CC594CCE39}" srcOrd="1" destOrd="0" presId="urn:microsoft.com/office/officeart/2005/8/layout/hProcess9"/>
    <dgm:cxn modelId="{F162C64B-5B83-4C00-BA4B-6CD129AAEE8A}" type="presParOf" srcId="{D2840A6D-1566-4ED8-BE5B-54CC594CCE39}" destId="{5BEB2F3E-5414-45C4-BB95-47CFFED77BFE}" srcOrd="0" destOrd="0" presId="urn:microsoft.com/office/officeart/2005/8/layout/hProcess9"/>
    <dgm:cxn modelId="{63919BDB-89A6-48FF-9AD3-6B5F1A48D0A3}" type="presParOf" srcId="{D2840A6D-1566-4ED8-BE5B-54CC594CCE39}" destId="{77AB053F-C6CF-45E4-9C05-983FA1F6558A}" srcOrd="1" destOrd="0" presId="urn:microsoft.com/office/officeart/2005/8/layout/hProcess9"/>
    <dgm:cxn modelId="{1775D5D8-26C7-4D18-90DC-BF78F9FFD44C}" type="presParOf" srcId="{D2840A6D-1566-4ED8-BE5B-54CC594CCE39}" destId="{B69CEAF2-3B3E-4B26-BEDB-7F2009603968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48B74CE-F712-41D4-97F6-4435AE7B8357}" type="doc">
      <dgm:prSet loTypeId="urn:microsoft.com/office/officeart/2005/8/layout/process2" loCatId="process" qsTypeId="urn:microsoft.com/office/officeart/2005/8/quickstyle/simple1" qsCatId="simple" csTypeId="urn:microsoft.com/office/officeart/2005/8/colors/accent0_3" csCatId="mainScheme" phldr="1"/>
      <dgm:spPr/>
    </dgm:pt>
    <dgm:pt modelId="{6D20ACD3-3AB8-4324-B30D-F79CBE0DDF89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Somos deudores a los demás, en el sentido de que tenemos la responsabilidad y el privilegio de compartir con ellos el evangelio de Jesucristo…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5FBDF931-C7D0-4C57-BC81-172F1EA582BA}" type="parTrans" cxnId="{6B9967E6-A7ED-42EF-9A76-15140C41A07B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DC396CD0-F9D7-41A8-AF6F-63575C69B1AB}" type="sibTrans" cxnId="{6B9967E6-A7ED-42EF-9A76-15140C41A07B}">
      <dgm:prSet custT="1"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1A5EBD72-D810-4732-B630-2040F78F4559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…si hemos experimentado personalmente la gracia de Dios desearemos que otros también tengan la oportunidad de conocer al Salvador y recibir sus bendiciones.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E00A3AB7-D78C-4945-9975-EB685D8F0E7F}" type="parTrans" cxnId="{3F60295C-9C55-4CEB-A39F-557C01A9F93B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CB2A9AC5-0C25-4D9D-A304-4DD616A15B49}" type="sibTrans" cxnId="{3F60295C-9C55-4CEB-A39F-557C01A9F93B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2E6275D5-DEF1-4D7D-A93F-934C46497D45}" type="pres">
      <dgm:prSet presAssocID="{248B74CE-F712-41D4-97F6-4435AE7B8357}" presName="linearFlow" presStyleCnt="0">
        <dgm:presLayoutVars>
          <dgm:resizeHandles val="exact"/>
        </dgm:presLayoutVars>
      </dgm:prSet>
      <dgm:spPr/>
    </dgm:pt>
    <dgm:pt modelId="{DC32DEFA-9019-453D-8AA6-6FAEF702C67C}" type="pres">
      <dgm:prSet presAssocID="{6D20ACD3-3AB8-4324-B30D-F79CBE0DDF89}" presName="node" presStyleLbl="node1" presStyleIdx="0" presStyleCnt="2" custScaleX="161187">
        <dgm:presLayoutVars>
          <dgm:bulletEnabled val="1"/>
        </dgm:presLayoutVars>
      </dgm:prSet>
      <dgm:spPr/>
    </dgm:pt>
    <dgm:pt modelId="{242605EA-703D-4B21-8254-662F7C3C69A3}" type="pres">
      <dgm:prSet presAssocID="{DC396CD0-F9D7-41A8-AF6F-63575C69B1AB}" presName="sibTrans" presStyleLbl="sibTrans2D1" presStyleIdx="0" presStyleCnt="1"/>
      <dgm:spPr/>
    </dgm:pt>
    <dgm:pt modelId="{EBFEF001-5EAC-44D2-8BDA-1D6731115D96}" type="pres">
      <dgm:prSet presAssocID="{DC396CD0-F9D7-41A8-AF6F-63575C69B1AB}" presName="connectorText" presStyleLbl="sibTrans2D1" presStyleIdx="0" presStyleCnt="1"/>
      <dgm:spPr/>
    </dgm:pt>
    <dgm:pt modelId="{0875F41A-56AD-423C-BAFF-48240EEFDDA1}" type="pres">
      <dgm:prSet presAssocID="{1A5EBD72-D810-4732-B630-2040F78F4559}" presName="node" presStyleLbl="node1" presStyleIdx="1" presStyleCnt="2" custScaleX="161187">
        <dgm:presLayoutVars>
          <dgm:bulletEnabled val="1"/>
        </dgm:presLayoutVars>
      </dgm:prSet>
      <dgm:spPr/>
    </dgm:pt>
  </dgm:ptLst>
  <dgm:cxnLst>
    <dgm:cxn modelId="{9FAA4139-D736-414C-A8A4-B857C4A418D7}" type="presOf" srcId="{DC396CD0-F9D7-41A8-AF6F-63575C69B1AB}" destId="{242605EA-703D-4B21-8254-662F7C3C69A3}" srcOrd="0" destOrd="0" presId="urn:microsoft.com/office/officeart/2005/8/layout/process2"/>
    <dgm:cxn modelId="{3F60295C-9C55-4CEB-A39F-557C01A9F93B}" srcId="{248B74CE-F712-41D4-97F6-4435AE7B8357}" destId="{1A5EBD72-D810-4732-B630-2040F78F4559}" srcOrd="1" destOrd="0" parTransId="{E00A3AB7-D78C-4945-9975-EB685D8F0E7F}" sibTransId="{CB2A9AC5-0C25-4D9D-A304-4DD616A15B49}"/>
    <dgm:cxn modelId="{20E11B90-3B1C-4146-B601-8C25E20BACC9}" type="presOf" srcId="{6D20ACD3-3AB8-4324-B30D-F79CBE0DDF89}" destId="{DC32DEFA-9019-453D-8AA6-6FAEF702C67C}" srcOrd="0" destOrd="0" presId="urn:microsoft.com/office/officeart/2005/8/layout/process2"/>
    <dgm:cxn modelId="{CCE3CD99-79AE-4887-8CE1-08ED648651ED}" type="presOf" srcId="{1A5EBD72-D810-4732-B630-2040F78F4559}" destId="{0875F41A-56AD-423C-BAFF-48240EEFDDA1}" srcOrd="0" destOrd="0" presId="urn:microsoft.com/office/officeart/2005/8/layout/process2"/>
    <dgm:cxn modelId="{6B9967E6-A7ED-42EF-9A76-15140C41A07B}" srcId="{248B74CE-F712-41D4-97F6-4435AE7B8357}" destId="{6D20ACD3-3AB8-4324-B30D-F79CBE0DDF89}" srcOrd="0" destOrd="0" parTransId="{5FBDF931-C7D0-4C57-BC81-172F1EA582BA}" sibTransId="{DC396CD0-F9D7-41A8-AF6F-63575C69B1AB}"/>
    <dgm:cxn modelId="{CDB2A5F1-08E5-4B47-9FC6-318A9562C3CC}" type="presOf" srcId="{DC396CD0-F9D7-41A8-AF6F-63575C69B1AB}" destId="{EBFEF001-5EAC-44D2-8BDA-1D6731115D96}" srcOrd="1" destOrd="0" presId="urn:microsoft.com/office/officeart/2005/8/layout/process2"/>
    <dgm:cxn modelId="{C6C262FD-5F35-4C4D-BBC6-A553AAA6E6E2}" type="presOf" srcId="{248B74CE-F712-41D4-97F6-4435AE7B8357}" destId="{2E6275D5-DEF1-4D7D-A93F-934C46497D45}" srcOrd="0" destOrd="0" presId="urn:microsoft.com/office/officeart/2005/8/layout/process2"/>
    <dgm:cxn modelId="{8216191F-4A43-44CD-966D-CA4DAF4665B6}" type="presParOf" srcId="{2E6275D5-DEF1-4D7D-A93F-934C46497D45}" destId="{DC32DEFA-9019-453D-8AA6-6FAEF702C67C}" srcOrd="0" destOrd="0" presId="urn:microsoft.com/office/officeart/2005/8/layout/process2"/>
    <dgm:cxn modelId="{12954EF5-7372-42FA-A177-219102E26D09}" type="presParOf" srcId="{2E6275D5-DEF1-4D7D-A93F-934C46497D45}" destId="{242605EA-703D-4B21-8254-662F7C3C69A3}" srcOrd="1" destOrd="0" presId="urn:microsoft.com/office/officeart/2005/8/layout/process2"/>
    <dgm:cxn modelId="{3EE563A0-55BA-475E-B52C-D1B2A3E0B152}" type="presParOf" srcId="{242605EA-703D-4B21-8254-662F7C3C69A3}" destId="{EBFEF001-5EAC-44D2-8BDA-1D6731115D96}" srcOrd="0" destOrd="0" presId="urn:microsoft.com/office/officeart/2005/8/layout/process2"/>
    <dgm:cxn modelId="{B64EEE98-65CD-4434-9192-9B57461B0014}" type="presParOf" srcId="{2E6275D5-DEF1-4D7D-A93F-934C46497D45}" destId="{0875F41A-56AD-423C-BAFF-48240EEFDDA1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E777566-25ED-412B-861E-9EE5B3378A4C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9FE0E7E2-2306-4D30-8B1E-D8550239466C}">
      <dgm:prSet phldrT="[Texto]" custT="1"/>
      <dgm:spPr/>
      <dgm:t>
        <a:bodyPr/>
        <a:lstStyle/>
        <a:p>
          <a:r>
            <a:rPr lang="es-ES" sz="2100" dirty="0">
              <a:latin typeface="Bw Modelica" panose="00000600000000000000" pitchFamily="50" charset="0"/>
            </a:rPr>
            <a:t>Cuando una persona encuentra verdaderamente a Cristo, nace en ella el deseo de que otros también lo conozcan…</a:t>
          </a:r>
          <a:endParaRPr lang="es-EC" sz="2100" dirty="0">
            <a:latin typeface="Bw Modelica" panose="00000600000000000000" pitchFamily="50" charset="0"/>
          </a:endParaRPr>
        </a:p>
      </dgm:t>
    </dgm:pt>
    <dgm:pt modelId="{547029D3-1894-4B97-9B3E-8604F299C197}" type="parTrans" cxnId="{889BAC53-2031-4826-B53E-1BFA8859E8A4}">
      <dgm:prSet/>
      <dgm:spPr/>
      <dgm:t>
        <a:bodyPr/>
        <a:lstStyle/>
        <a:p>
          <a:endParaRPr lang="es-EC" sz="2100">
            <a:latin typeface="Bw Modelica" panose="00000600000000000000" pitchFamily="50" charset="0"/>
          </a:endParaRPr>
        </a:p>
      </dgm:t>
    </dgm:pt>
    <dgm:pt modelId="{406E7E5E-BF35-41CD-BF9B-7686AD08621C}" type="sibTrans" cxnId="{889BAC53-2031-4826-B53E-1BFA8859E8A4}">
      <dgm:prSet/>
      <dgm:spPr/>
      <dgm:t>
        <a:bodyPr/>
        <a:lstStyle/>
        <a:p>
          <a:endParaRPr lang="es-EC" sz="2100">
            <a:latin typeface="Bw Modelica" panose="00000600000000000000" pitchFamily="50" charset="0"/>
          </a:endParaRPr>
        </a:p>
      </dgm:t>
    </dgm:pt>
    <dgm:pt modelId="{D803A5E4-3217-46DD-8229-A3B19F0464D7}">
      <dgm:prSet phldrT="[Texto]" custT="1"/>
      <dgm:spPr/>
      <dgm:t>
        <a:bodyPr/>
        <a:lstStyle/>
        <a:p>
          <a:r>
            <a:rPr lang="es-ES" sz="2100" dirty="0">
              <a:latin typeface="Bw Modelica" panose="00000600000000000000" pitchFamily="50" charset="0"/>
            </a:rPr>
            <a:t>…Andrés no guardó para sí el maravilloso descubrimiento que había hecho, sino que compartió la buena nueva con su hermano; de igual manera…</a:t>
          </a:r>
          <a:endParaRPr lang="es-EC" sz="2100" dirty="0">
            <a:latin typeface="Bw Modelica" panose="00000600000000000000" pitchFamily="50" charset="0"/>
          </a:endParaRPr>
        </a:p>
      </dgm:t>
    </dgm:pt>
    <dgm:pt modelId="{2E193F1C-9470-44DA-8CC6-8126117A15E9}" type="parTrans" cxnId="{89801891-3AD3-432E-BED4-D621747AE5C8}">
      <dgm:prSet/>
      <dgm:spPr/>
      <dgm:t>
        <a:bodyPr/>
        <a:lstStyle/>
        <a:p>
          <a:endParaRPr lang="es-EC" sz="2100">
            <a:latin typeface="Bw Modelica" panose="00000600000000000000" pitchFamily="50" charset="0"/>
          </a:endParaRPr>
        </a:p>
      </dgm:t>
    </dgm:pt>
    <dgm:pt modelId="{8054A7A7-2C65-4232-A11B-5224673DBAD0}" type="sibTrans" cxnId="{89801891-3AD3-432E-BED4-D621747AE5C8}">
      <dgm:prSet/>
      <dgm:spPr/>
      <dgm:t>
        <a:bodyPr/>
        <a:lstStyle/>
        <a:p>
          <a:endParaRPr lang="es-EC" sz="2100">
            <a:latin typeface="Bw Modelica" panose="00000600000000000000" pitchFamily="50" charset="0"/>
          </a:endParaRPr>
        </a:p>
      </dgm:t>
    </dgm:pt>
    <dgm:pt modelId="{2B76728A-097C-43F0-99EB-F0F00F7D8CD2}">
      <dgm:prSet custT="1"/>
      <dgm:spPr/>
      <dgm:t>
        <a:bodyPr/>
        <a:lstStyle/>
        <a:p>
          <a:r>
            <a:rPr lang="es-ES" sz="2100" dirty="0">
              <a:latin typeface="Bw Modelica" panose="00000600000000000000" pitchFamily="50" charset="0"/>
            </a:rPr>
            <a:t>…cuando el Espíritu Santo habita en nuestro corazón, despierta en nosotros amor por las almas y el deseo de que otros también conozcan al Salvador.</a:t>
          </a:r>
          <a:endParaRPr lang="es-EC" sz="2100" dirty="0">
            <a:latin typeface="Bw Modelica" panose="00000600000000000000" pitchFamily="50" charset="0"/>
          </a:endParaRPr>
        </a:p>
      </dgm:t>
    </dgm:pt>
    <dgm:pt modelId="{B9019807-05DC-4754-9845-6148AA4805E2}" type="parTrans" cxnId="{212A07F0-C5C3-448D-8FAF-D4884EAA4879}">
      <dgm:prSet/>
      <dgm:spPr/>
      <dgm:t>
        <a:bodyPr/>
        <a:lstStyle/>
        <a:p>
          <a:endParaRPr lang="es-EC" sz="2100"/>
        </a:p>
      </dgm:t>
    </dgm:pt>
    <dgm:pt modelId="{859D0749-8C27-4EAB-8D26-43C66A495CE8}" type="sibTrans" cxnId="{212A07F0-C5C3-448D-8FAF-D4884EAA4879}">
      <dgm:prSet/>
      <dgm:spPr/>
      <dgm:t>
        <a:bodyPr/>
        <a:lstStyle/>
        <a:p>
          <a:endParaRPr lang="es-EC" sz="2100"/>
        </a:p>
      </dgm:t>
    </dgm:pt>
    <dgm:pt modelId="{0FCAC325-AD87-4A69-B81C-C68275993DBD}" type="pres">
      <dgm:prSet presAssocID="{DE777566-25ED-412B-861E-9EE5B3378A4C}" presName="Name0" presStyleCnt="0">
        <dgm:presLayoutVars>
          <dgm:dir/>
          <dgm:animLvl val="lvl"/>
          <dgm:resizeHandles val="exact"/>
        </dgm:presLayoutVars>
      </dgm:prSet>
      <dgm:spPr/>
    </dgm:pt>
    <dgm:pt modelId="{20B4C646-CE88-4AD9-93A0-2D6BC2E4E295}" type="pres">
      <dgm:prSet presAssocID="{9FE0E7E2-2306-4D30-8B1E-D8550239466C}" presName="linNode" presStyleCnt="0"/>
      <dgm:spPr/>
    </dgm:pt>
    <dgm:pt modelId="{B5B979D6-9A95-4334-8192-27D4B6821665}" type="pres">
      <dgm:prSet presAssocID="{9FE0E7E2-2306-4D30-8B1E-D8550239466C}" presName="parentText" presStyleLbl="node1" presStyleIdx="0" presStyleCnt="3" custScaleX="277778" custScaleY="29171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8BD5711D-DA11-492A-8B87-B10214880C24}" type="pres">
      <dgm:prSet presAssocID="{406E7E5E-BF35-41CD-BF9B-7686AD08621C}" presName="sp" presStyleCnt="0"/>
      <dgm:spPr/>
    </dgm:pt>
    <dgm:pt modelId="{D950BB09-1681-48E4-9607-2ADF3ADEB6EB}" type="pres">
      <dgm:prSet presAssocID="{D803A5E4-3217-46DD-8229-A3B19F0464D7}" presName="linNode" presStyleCnt="0"/>
      <dgm:spPr/>
    </dgm:pt>
    <dgm:pt modelId="{9D041828-6AD9-46A5-9720-92B6CDC6F09B}" type="pres">
      <dgm:prSet presAssocID="{D803A5E4-3217-46DD-8229-A3B19F0464D7}" presName="parentText" presStyleLbl="node1" presStyleIdx="1" presStyleCnt="3" custScaleX="277778" custScaleY="29498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D4694536-4D71-4364-BE48-68A4CCAF0D7F}" type="pres">
      <dgm:prSet presAssocID="{8054A7A7-2C65-4232-A11B-5224673DBAD0}" presName="sp" presStyleCnt="0"/>
      <dgm:spPr/>
    </dgm:pt>
    <dgm:pt modelId="{E8F38D7C-419A-4106-8414-18AA8A221E7B}" type="pres">
      <dgm:prSet presAssocID="{2B76728A-097C-43F0-99EB-F0F00F7D8CD2}" presName="linNode" presStyleCnt="0"/>
      <dgm:spPr/>
    </dgm:pt>
    <dgm:pt modelId="{EBB866DD-D083-4ED5-84F5-2F33000EBA59}" type="pres">
      <dgm:prSet presAssocID="{2B76728A-097C-43F0-99EB-F0F00F7D8CD2}" presName="parentText" presStyleLbl="node1" presStyleIdx="2" presStyleCnt="3" custScaleX="277778" custScaleY="28929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</dgm:ptLst>
  <dgm:cxnLst>
    <dgm:cxn modelId="{1D1F0D04-52AE-445F-89A0-CD75BECE77E8}" type="presOf" srcId="{2B76728A-097C-43F0-99EB-F0F00F7D8CD2}" destId="{EBB866DD-D083-4ED5-84F5-2F33000EBA59}" srcOrd="0" destOrd="0" presId="urn:microsoft.com/office/officeart/2005/8/layout/vList5"/>
    <dgm:cxn modelId="{81005214-3E52-476F-A017-E844A3B4527E}" type="presOf" srcId="{D803A5E4-3217-46DD-8229-A3B19F0464D7}" destId="{9D041828-6AD9-46A5-9720-92B6CDC6F09B}" srcOrd="0" destOrd="0" presId="urn:microsoft.com/office/officeart/2005/8/layout/vList5"/>
    <dgm:cxn modelId="{D7FD405D-C5E4-4A37-8426-ABC3D0B84438}" type="presOf" srcId="{DE777566-25ED-412B-861E-9EE5B3378A4C}" destId="{0FCAC325-AD87-4A69-B81C-C68275993DBD}" srcOrd="0" destOrd="0" presId="urn:microsoft.com/office/officeart/2005/8/layout/vList5"/>
    <dgm:cxn modelId="{7689176E-CF0F-43EE-84F8-25513C99545E}" type="presOf" srcId="{9FE0E7E2-2306-4D30-8B1E-D8550239466C}" destId="{B5B979D6-9A95-4334-8192-27D4B6821665}" srcOrd="0" destOrd="0" presId="urn:microsoft.com/office/officeart/2005/8/layout/vList5"/>
    <dgm:cxn modelId="{889BAC53-2031-4826-B53E-1BFA8859E8A4}" srcId="{DE777566-25ED-412B-861E-9EE5B3378A4C}" destId="{9FE0E7E2-2306-4D30-8B1E-D8550239466C}" srcOrd="0" destOrd="0" parTransId="{547029D3-1894-4B97-9B3E-8604F299C197}" sibTransId="{406E7E5E-BF35-41CD-BF9B-7686AD08621C}"/>
    <dgm:cxn modelId="{89801891-3AD3-432E-BED4-D621747AE5C8}" srcId="{DE777566-25ED-412B-861E-9EE5B3378A4C}" destId="{D803A5E4-3217-46DD-8229-A3B19F0464D7}" srcOrd="1" destOrd="0" parTransId="{2E193F1C-9470-44DA-8CC6-8126117A15E9}" sibTransId="{8054A7A7-2C65-4232-A11B-5224673DBAD0}"/>
    <dgm:cxn modelId="{212A07F0-C5C3-448D-8FAF-D4884EAA4879}" srcId="{DE777566-25ED-412B-861E-9EE5B3378A4C}" destId="{2B76728A-097C-43F0-99EB-F0F00F7D8CD2}" srcOrd="2" destOrd="0" parTransId="{B9019807-05DC-4754-9845-6148AA4805E2}" sibTransId="{859D0749-8C27-4EAB-8D26-43C66A495CE8}"/>
    <dgm:cxn modelId="{91EC8875-3671-4BC5-8D57-9676FC9B4FF5}" type="presParOf" srcId="{0FCAC325-AD87-4A69-B81C-C68275993DBD}" destId="{20B4C646-CE88-4AD9-93A0-2D6BC2E4E295}" srcOrd="0" destOrd="0" presId="urn:microsoft.com/office/officeart/2005/8/layout/vList5"/>
    <dgm:cxn modelId="{7BBB4905-273E-41D1-A12C-1968AE726E33}" type="presParOf" srcId="{20B4C646-CE88-4AD9-93A0-2D6BC2E4E295}" destId="{B5B979D6-9A95-4334-8192-27D4B6821665}" srcOrd="0" destOrd="0" presId="urn:microsoft.com/office/officeart/2005/8/layout/vList5"/>
    <dgm:cxn modelId="{41FF5E1B-CA75-45EA-B095-C6172FD435D6}" type="presParOf" srcId="{0FCAC325-AD87-4A69-B81C-C68275993DBD}" destId="{8BD5711D-DA11-492A-8B87-B10214880C24}" srcOrd="1" destOrd="0" presId="urn:microsoft.com/office/officeart/2005/8/layout/vList5"/>
    <dgm:cxn modelId="{9A47D7F5-4A04-4E6C-8B4E-349B75FB7C47}" type="presParOf" srcId="{0FCAC325-AD87-4A69-B81C-C68275993DBD}" destId="{D950BB09-1681-48E4-9607-2ADF3ADEB6EB}" srcOrd="2" destOrd="0" presId="urn:microsoft.com/office/officeart/2005/8/layout/vList5"/>
    <dgm:cxn modelId="{A3B7F3B4-0A04-4E41-8888-63B47E0C477D}" type="presParOf" srcId="{D950BB09-1681-48E4-9607-2ADF3ADEB6EB}" destId="{9D041828-6AD9-46A5-9720-92B6CDC6F09B}" srcOrd="0" destOrd="0" presId="urn:microsoft.com/office/officeart/2005/8/layout/vList5"/>
    <dgm:cxn modelId="{59D233E2-59B3-40B3-A32A-94764857DA24}" type="presParOf" srcId="{0FCAC325-AD87-4A69-B81C-C68275993DBD}" destId="{D4694536-4D71-4364-BE48-68A4CCAF0D7F}" srcOrd="3" destOrd="0" presId="urn:microsoft.com/office/officeart/2005/8/layout/vList5"/>
    <dgm:cxn modelId="{5795768C-FBAB-4F76-AA0F-A701E344C534}" type="presParOf" srcId="{0FCAC325-AD87-4A69-B81C-C68275993DBD}" destId="{E8F38D7C-419A-4106-8414-18AA8A221E7B}" srcOrd="4" destOrd="0" presId="urn:microsoft.com/office/officeart/2005/8/layout/vList5"/>
    <dgm:cxn modelId="{F1D331E5-99BD-4055-846C-0BF9825FCE78}" type="presParOf" srcId="{E8F38D7C-419A-4106-8414-18AA8A221E7B}" destId="{EBB866DD-D083-4ED5-84F5-2F33000EBA59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E777566-25ED-412B-861E-9EE5B3378A4C}" type="doc">
      <dgm:prSet loTypeId="urn:microsoft.com/office/officeart/2005/8/layout/vList5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s-EC"/>
        </a:p>
      </dgm:t>
    </dgm:pt>
    <dgm:pt modelId="{9FE0E7E2-2306-4D30-8B1E-D8550239466C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Aún enfrentando dificultades y oposición, Jesús empleó cada momento para manifestar el amor del Padre y hacer el bien a quienes lo rodeaban; el ejemplo de Cristo...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547029D3-1894-4B97-9B3E-8604F299C197}" type="par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406E7E5E-BF35-41CD-BF9B-7686AD08621C}" type="sib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192C7ED2-B2D5-4443-809D-5F559B26B541}">
      <dgm:prSet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…debe guiarnos en nuestras relaciones con familiares y vecinos, aprovechando cada oportunidad para manifestar su carácter de amor, mientras profundizamos nuestra propia experiencia espiritual.</a:t>
          </a:r>
          <a:endParaRPr lang="es-MX" sz="2200" dirty="0">
            <a:latin typeface="Bw Modelica" panose="00000600000000000000" pitchFamily="50" charset="0"/>
          </a:endParaRPr>
        </a:p>
      </dgm:t>
    </dgm:pt>
    <dgm:pt modelId="{A44E4190-14D7-4FF6-9452-38F7D322DDE8}" type="sibTrans" cxnId="{01BB7CEB-D76C-4AE2-B2FF-5E93FF174845}">
      <dgm:prSet/>
      <dgm:spPr/>
      <dgm:t>
        <a:bodyPr/>
        <a:lstStyle/>
        <a:p>
          <a:endParaRPr lang="es-EC"/>
        </a:p>
      </dgm:t>
    </dgm:pt>
    <dgm:pt modelId="{F2EA614B-C2E0-455D-965C-E4F395BD4410}" type="parTrans" cxnId="{01BB7CEB-D76C-4AE2-B2FF-5E93FF174845}">
      <dgm:prSet/>
      <dgm:spPr/>
      <dgm:t>
        <a:bodyPr/>
        <a:lstStyle/>
        <a:p>
          <a:endParaRPr lang="es-EC"/>
        </a:p>
      </dgm:t>
    </dgm:pt>
    <dgm:pt modelId="{0FCAC325-AD87-4A69-B81C-C68275993DBD}" type="pres">
      <dgm:prSet presAssocID="{DE777566-25ED-412B-861E-9EE5B3378A4C}" presName="Name0" presStyleCnt="0">
        <dgm:presLayoutVars>
          <dgm:dir/>
          <dgm:animLvl val="lvl"/>
          <dgm:resizeHandles val="exact"/>
        </dgm:presLayoutVars>
      </dgm:prSet>
      <dgm:spPr/>
    </dgm:pt>
    <dgm:pt modelId="{20B4C646-CE88-4AD9-93A0-2D6BC2E4E295}" type="pres">
      <dgm:prSet presAssocID="{9FE0E7E2-2306-4D30-8B1E-D8550239466C}" presName="linNode" presStyleCnt="0"/>
      <dgm:spPr/>
    </dgm:pt>
    <dgm:pt modelId="{B5B979D6-9A95-4334-8192-27D4B6821665}" type="pres">
      <dgm:prSet presAssocID="{9FE0E7E2-2306-4D30-8B1E-D8550239466C}" presName="parentText" presStyleLbl="node1" presStyleIdx="0" presStyleCnt="2" custScaleX="277778" custScaleY="41714">
        <dgm:presLayoutVars>
          <dgm:chMax val="1"/>
          <dgm:bulletEnabled val="1"/>
        </dgm:presLayoutVars>
      </dgm:prSet>
      <dgm:spPr>
        <a:prstGeom prst="rect">
          <a:avLst/>
        </a:prstGeom>
      </dgm:spPr>
    </dgm:pt>
    <dgm:pt modelId="{8BD5711D-DA11-492A-8B87-B10214880C24}" type="pres">
      <dgm:prSet presAssocID="{406E7E5E-BF35-41CD-BF9B-7686AD08621C}" presName="sp" presStyleCnt="0"/>
      <dgm:spPr/>
    </dgm:pt>
    <dgm:pt modelId="{5F748A48-C20E-4D3D-B63A-7679AEB9BBD0}" type="pres">
      <dgm:prSet presAssocID="{192C7ED2-B2D5-4443-809D-5F559B26B541}" presName="linNode" presStyleCnt="0"/>
      <dgm:spPr/>
    </dgm:pt>
    <dgm:pt modelId="{DE88F729-003C-480C-B2C6-A764B77E9997}" type="pres">
      <dgm:prSet presAssocID="{192C7ED2-B2D5-4443-809D-5F559B26B541}" presName="parentText" presStyleLbl="node1" presStyleIdx="1" presStyleCnt="2" custScaleX="277778" custScaleY="43017">
        <dgm:presLayoutVars>
          <dgm:chMax val="1"/>
          <dgm:bulletEnabled val="1"/>
        </dgm:presLayoutVars>
      </dgm:prSet>
      <dgm:spPr>
        <a:prstGeom prst="rect">
          <a:avLst/>
        </a:prstGeom>
      </dgm:spPr>
    </dgm:pt>
  </dgm:ptLst>
  <dgm:cxnLst>
    <dgm:cxn modelId="{D7FD405D-C5E4-4A37-8426-ABC3D0B84438}" type="presOf" srcId="{DE777566-25ED-412B-861E-9EE5B3378A4C}" destId="{0FCAC325-AD87-4A69-B81C-C68275993DBD}" srcOrd="0" destOrd="0" presId="urn:microsoft.com/office/officeart/2005/8/layout/vList5"/>
    <dgm:cxn modelId="{2310444C-F53F-4E73-BB51-987C69B04206}" type="presOf" srcId="{192C7ED2-B2D5-4443-809D-5F559B26B541}" destId="{DE88F729-003C-480C-B2C6-A764B77E9997}" srcOrd="0" destOrd="0" presId="urn:microsoft.com/office/officeart/2005/8/layout/vList5"/>
    <dgm:cxn modelId="{7689176E-CF0F-43EE-84F8-25513C99545E}" type="presOf" srcId="{9FE0E7E2-2306-4D30-8B1E-D8550239466C}" destId="{B5B979D6-9A95-4334-8192-27D4B6821665}" srcOrd="0" destOrd="0" presId="urn:microsoft.com/office/officeart/2005/8/layout/vList5"/>
    <dgm:cxn modelId="{889BAC53-2031-4826-B53E-1BFA8859E8A4}" srcId="{DE777566-25ED-412B-861E-9EE5B3378A4C}" destId="{9FE0E7E2-2306-4D30-8B1E-D8550239466C}" srcOrd="0" destOrd="0" parTransId="{547029D3-1894-4B97-9B3E-8604F299C197}" sibTransId="{406E7E5E-BF35-41CD-BF9B-7686AD08621C}"/>
    <dgm:cxn modelId="{01BB7CEB-D76C-4AE2-B2FF-5E93FF174845}" srcId="{DE777566-25ED-412B-861E-9EE5B3378A4C}" destId="{192C7ED2-B2D5-4443-809D-5F559B26B541}" srcOrd="1" destOrd="0" parTransId="{F2EA614B-C2E0-455D-965C-E4F395BD4410}" sibTransId="{A44E4190-14D7-4FF6-9452-38F7D322DDE8}"/>
    <dgm:cxn modelId="{91EC8875-3671-4BC5-8D57-9676FC9B4FF5}" type="presParOf" srcId="{0FCAC325-AD87-4A69-B81C-C68275993DBD}" destId="{20B4C646-CE88-4AD9-93A0-2D6BC2E4E295}" srcOrd="0" destOrd="0" presId="urn:microsoft.com/office/officeart/2005/8/layout/vList5"/>
    <dgm:cxn modelId="{7BBB4905-273E-41D1-A12C-1968AE726E33}" type="presParOf" srcId="{20B4C646-CE88-4AD9-93A0-2D6BC2E4E295}" destId="{B5B979D6-9A95-4334-8192-27D4B6821665}" srcOrd="0" destOrd="0" presId="urn:microsoft.com/office/officeart/2005/8/layout/vList5"/>
    <dgm:cxn modelId="{41FF5E1B-CA75-45EA-B095-C6172FD435D6}" type="presParOf" srcId="{0FCAC325-AD87-4A69-B81C-C68275993DBD}" destId="{8BD5711D-DA11-492A-8B87-B10214880C24}" srcOrd="1" destOrd="0" presId="urn:microsoft.com/office/officeart/2005/8/layout/vList5"/>
    <dgm:cxn modelId="{366D5F45-26F7-4348-B0A4-5CC55D4EC0DD}" type="presParOf" srcId="{0FCAC325-AD87-4A69-B81C-C68275993DBD}" destId="{5F748A48-C20E-4D3D-B63A-7679AEB9BBD0}" srcOrd="2" destOrd="0" presId="urn:microsoft.com/office/officeart/2005/8/layout/vList5"/>
    <dgm:cxn modelId="{F4CF4895-E393-460D-9119-C0CFCE4394E7}" type="presParOf" srcId="{5F748A48-C20E-4D3D-B63A-7679AEB9BBD0}" destId="{DE88F729-003C-480C-B2C6-A764B77E999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A5585B9-5191-41D8-B789-C1E50EAFF424}" type="doc">
      <dgm:prSet loTypeId="urn:microsoft.com/office/officeart/2005/8/layout/lProcess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D523F6B8-358B-44AC-A810-FD6247CC385D}">
      <dgm:prSet phldrT="[Texto]" custT="1"/>
      <dgm:spPr/>
      <dgm:t>
        <a:bodyPr/>
        <a:lstStyle/>
        <a:p>
          <a:pPr algn="r"/>
          <a:r>
            <a:rPr lang="es-ES" sz="2200" dirty="0">
              <a:latin typeface="Bw Modelica" panose="00000600000000000000" pitchFamily="50" charset="0"/>
            </a:rPr>
            <a:t>El peligro están en aferrarnos a las riquezas y acumulación de bienes materiales hasta el punto de descuidar a Dios y las necesidades de su obra…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8D91D29A-85F1-4218-9ADE-11BE674AB9D3}" type="parTrans" cxnId="{1E70C8BA-34BA-4AAA-B514-A2F81077E86B}">
      <dgm:prSet/>
      <dgm:spPr/>
      <dgm:t>
        <a:bodyPr/>
        <a:lstStyle/>
        <a:p>
          <a:pPr algn="r"/>
          <a:endParaRPr lang="es-EC"/>
        </a:p>
      </dgm:t>
    </dgm:pt>
    <dgm:pt modelId="{5A22EDB5-7A50-4513-A330-869B54527BF6}" type="sibTrans" cxnId="{1E70C8BA-34BA-4AAA-B514-A2F81077E86B}">
      <dgm:prSet/>
      <dgm:spPr/>
      <dgm:t>
        <a:bodyPr/>
        <a:lstStyle/>
        <a:p>
          <a:pPr algn="r"/>
          <a:endParaRPr lang="es-EC"/>
        </a:p>
      </dgm:t>
    </dgm:pt>
    <dgm:pt modelId="{9BFF9D80-2D0C-41CF-964B-E286A72FCC51}">
      <dgm:prSet phldrT="[Texto]" custT="1"/>
      <dgm:spPr/>
      <dgm:t>
        <a:bodyPr/>
        <a:lstStyle/>
        <a:p>
          <a:pPr algn="r"/>
          <a:r>
            <a:rPr lang="es-ES" sz="2200" dirty="0">
              <a:latin typeface="Bw Modelica" panose="00000600000000000000" pitchFamily="50" charset="0"/>
            </a:rPr>
            <a:t>…cuando los intereses materiales ocupan el primer lugar, podemos fallar en nuestra fidelidad al Señor al retener aquello que le pertenece…</a:t>
          </a:r>
          <a:endParaRPr lang="es-MX" sz="2200" dirty="0">
            <a:latin typeface="Bw Modelica" panose="00000600000000000000" pitchFamily="50" charset="0"/>
          </a:endParaRPr>
        </a:p>
      </dgm:t>
    </dgm:pt>
    <dgm:pt modelId="{759648A7-BE2A-489B-83BC-6624FC028F99}" type="parTrans" cxnId="{92C16516-7478-4223-A803-09168DBB8A8F}">
      <dgm:prSet/>
      <dgm:spPr/>
      <dgm:t>
        <a:bodyPr/>
        <a:lstStyle/>
        <a:p>
          <a:pPr algn="r"/>
          <a:endParaRPr lang="es-EC"/>
        </a:p>
      </dgm:t>
    </dgm:pt>
    <dgm:pt modelId="{3A8B0B8F-F69F-4E1B-B1DC-2CBAA71E93C6}" type="sibTrans" cxnId="{92C16516-7478-4223-A803-09168DBB8A8F}">
      <dgm:prSet/>
      <dgm:spPr/>
      <dgm:t>
        <a:bodyPr/>
        <a:lstStyle/>
        <a:p>
          <a:pPr algn="r"/>
          <a:endParaRPr lang="es-EC"/>
        </a:p>
      </dgm:t>
    </dgm:pt>
    <dgm:pt modelId="{A5451605-FFCB-4F3A-B27F-BFE1F12EEB9E}">
      <dgm:prSet phldrT="[Texto]" custT="1"/>
      <dgm:spPr/>
      <dgm:t>
        <a:bodyPr/>
        <a:lstStyle/>
        <a:p>
          <a:pPr algn="r"/>
          <a:r>
            <a:rPr lang="es-ES" sz="2200" dirty="0">
              <a:latin typeface="Bw Modelica" panose="00000600000000000000" pitchFamily="50" charset="0"/>
            </a:rPr>
            <a:t>…como consecuencia de este mal, incluso aquello que se llega a poseer y que debería ser una bendición puede convertirse en un perjuicio.</a:t>
          </a:r>
          <a:endParaRPr lang="es-MX" sz="2200" dirty="0">
            <a:latin typeface="Bw Modelica" panose="00000600000000000000" pitchFamily="50" charset="0"/>
          </a:endParaRPr>
        </a:p>
      </dgm:t>
    </dgm:pt>
    <dgm:pt modelId="{B07448D3-FBA3-4B31-9D6F-CEE99F2E0724}" type="sibTrans" cxnId="{2005D028-4621-4076-A4DB-134833029C5E}">
      <dgm:prSet/>
      <dgm:spPr/>
      <dgm:t>
        <a:bodyPr/>
        <a:lstStyle/>
        <a:p>
          <a:pPr algn="r"/>
          <a:endParaRPr lang="es-EC"/>
        </a:p>
      </dgm:t>
    </dgm:pt>
    <dgm:pt modelId="{4B0A9E85-852F-49B5-B425-29B4EFBC39EE}" type="parTrans" cxnId="{2005D028-4621-4076-A4DB-134833029C5E}">
      <dgm:prSet/>
      <dgm:spPr/>
      <dgm:t>
        <a:bodyPr/>
        <a:lstStyle/>
        <a:p>
          <a:pPr algn="r"/>
          <a:endParaRPr lang="es-EC"/>
        </a:p>
      </dgm:t>
    </dgm:pt>
    <dgm:pt modelId="{568FB11E-DB13-43D3-859F-59EA27B96938}" type="pres">
      <dgm:prSet presAssocID="{3A5585B9-5191-41D8-B789-C1E50EAFF424}" presName="Name0" presStyleCnt="0">
        <dgm:presLayoutVars>
          <dgm:chPref val="3"/>
          <dgm:dir val="rev"/>
          <dgm:animLvl val="lvl"/>
          <dgm:resizeHandles/>
        </dgm:presLayoutVars>
      </dgm:prSet>
      <dgm:spPr/>
    </dgm:pt>
    <dgm:pt modelId="{98ED776C-D925-4192-B7D5-B14D411B3883}" type="pres">
      <dgm:prSet presAssocID="{D523F6B8-358B-44AC-A810-FD6247CC385D}" presName="horFlow" presStyleCnt="0"/>
      <dgm:spPr/>
    </dgm:pt>
    <dgm:pt modelId="{680B4DF0-7777-449B-8BC5-128CB95E23DF}" type="pres">
      <dgm:prSet presAssocID="{D523F6B8-358B-44AC-A810-FD6247CC385D}" presName="bigChev" presStyleLbl="node1" presStyleIdx="0" presStyleCnt="3" custScaleX="1105120" custScaleY="853212"/>
      <dgm:spPr>
        <a:prstGeom prst="homePlate">
          <a:avLst/>
        </a:prstGeom>
      </dgm:spPr>
    </dgm:pt>
    <dgm:pt modelId="{2A7820D1-5237-408E-8D35-9FAC00810E5C}" type="pres">
      <dgm:prSet presAssocID="{D523F6B8-358B-44AC-A810-FD6247CC385D}" presName="vSp" presStyleCnt="0"/>
      <dgm:spPr/>
    </dgm:pt>
    <dgm:pt modelId="{ED02BAAD-ECC8-4421-80F5-75069BCD4B26}" type="pres">
      <dgm:prSet presAssocID="{9BFF9D80-2D0C-41CF-964B-E286A72FCC51}" presName="horFlow" presStyleCnt="0"/>
      <dgm:spPr/>
    </dgm:pt>
    <dgm:pt modelId="{A56FA087-F3E2-4A96-8037-C4ACABD84949}" type="pres">
      <dgm:prSet presAssocID="{9BFF9D80-2D0C-41CF-964B-E286A72FCC51}" presName="bigChev" presStyleLbl="node1" presStyleIdx="1" presStyleCnt="3" custScaleX="1105120" custScaleY="853212"/>
      <dgm:spPr>
        <a:prstGeom prst="homePlate">
          <a:avLst/>
        </a:prstGeom>
      </dgm:spPr>
    </dgm:pt>
    <dgm:pt modelId="{16554D72-313F-489F-B3B2-604EBDBC8146}" type="pres">
      <dgm:prSet presAssocID="{9BFF9D80-2D0C-41CF-964B-E286A72FCC51}" presName="vSp" presStyleCnt="0"/>
      <dgm:spPr/>
    </dgm:pt>
    <dgm:pt modelId="{E0B18C5A-F7A1-4D2B-9F3A-33C30EDDA746}" type="pres">
      <dgm:prSet presAssocID="{A5451605-FFCB-4F3A-B27F-BFE1F12EEB9E}" presName="horFlow" presStyleCnt="0"/>
      <dgm:spPr/>
    </dgm:pt>
    <dgm:pt modelId="{EEABFEA6-5D8E-4B4B-B2C9-30FF763E556A}" type="pres">
      <dgm:prSet presAssocID="{A5451605-FFCB-4F3A-B27F-BFE1F12EEB9E}" presName="bigChev" presStyleLbl="node1" presStyleIdx="2" presStyleCnt="3" custScaleX="1105120" custScaleY="853212"/>
      <dgm:spPr>
        <a:prstGeom prst="homePlate">
          <a:avLst/>
        </a:prstGeom>
      </dgm:spPr>
    </dgm:pt>
  </dgm:ptLst>
  <dgm:cxnLst>
    <dgm:cxn modelId="{B4758314-A681-476A-8A13-224C5E415A9D}" type="presOf" srcId="{D523F6B8-358B-44AC-A810-FD6247CC385D}" destId="{680B4DF0-7777-449B-8BC5-128CB95E23DF}" srcOrd="0" destOrd="0" presId="urn:microsoft.com/office/officeart/2005/8/layout/lProcess3"/>
    <dgm:cxn modelId="{92C16516-7478-4223-A803-09168DBB8A8F}" srcId="{3A5585B9-5191-41D8-B789-C1E50EAFF424}" destId="{9BFF9D80-2D0C-41CF-964B-E286A72FCC51}" srcOrd="1" destOrd="0" parTransId="{759648A7-BE2A-489B-83BC-6624FC028F99}" sibTransId="{3A8B0B8F-F69F-4E1B-B1DC-2CBAA71E93C6}"/>
    <dgm:cxn modelId="{2005D028-4621-4076-A4DB-134833029C5E}" srcId="{3A5585B9-5191-41D8-B789-C1E50EAFF424}" destId="{A5451605-FFCB-4F3A-B27F-BFE1F12EEB9E}" srcOrd="2" destOrd="0" parTransId="{4B0A9E85-852F-49B5-B425-29B4EFBC39EE}" sibTransId="{B07448D3-FBA3-4B31-9D6F-CEE99F2E0724}"/>
    <dgm:cxn modelId="{B1CBF44F-808A-4421-9095-00DB6C697A33}" type="presOf" srcId="{9BFF9D80-2D0C-41CF-964B-E286A72FCC51}" destId="{A56FA087-F3E2-4A96-8037-C4ACABD84949}" srcOrd="0" destOrd="0" presId="urn:microsoft.com/office/officeart/2005/8/layout/lProcess3"/>
    <dgm:cxn modelId="{1E70C8BA-34BA-4AAA-B514-A2F81077E86B}" srcId="{3A5585B9-5191-41D8-B789-C1E50EAFF424}" destId="{D523F6B8-358B-44AC-A810-FD6247CC385D}" srcOrd="0" destOrd="0" parTransId="{8D91D29A-85F1-4218-9ADE-11BE674AB9D3}" sibTransId="{5A22EDB5-7A50-4513-A330-869B54527BF6}"/>
    <dgm:cxn modelId="{498ED1C0-B304-4D25-9CBD-58FDCE3B5365}" type="presOf" srcId="{3A5585B9-5191-41D8-B789-C1E50EAFF424}" destId="{568FB11E-DB13-43D3-859F-59EA27B96938}" srcOrd="0" destOrd="0" presId="urn:microsoft.com/office/officeart/2005/8/layout/lProcess3"/>
    <dgm:cxn modelId="{C5DC2BC7-E261-4AB6-A88F-9E84E6716027}" type="presOf" srcId="{A5451605-FFCB-4F3A-B27F-BFE1F12EEB9E}" destId="{EEABFEA6-5D8E-4B4B-B2C9-30FF763E556A}" srcOrd="0" destOrd="0" presId="urn:microsoft.com/office/officeart/2005/8/layout/lProcess3"/>
    <dgm:cxn modelId="{038E65F8-3DB7-4800-B542-A1ED1964D8B5}" type="presParOf" srcId="{568FB11E-DB13-43D3-859F-59EA27B96938}" destId="{98ED776C-D925-4192-B7D5-B14D411B3883}" srcOrd="0" destOrd="0" presId="urn:microsoft.com/office/officeart/2005/8/layout/lProcess3"/>
    <dgm:cxn modelId="{C8A58D7C-D5FE-490D-B6E8-7CCAE514FE61}" type="presParOf" srcId="{98ED776C-D925-4192-B7D5-B14D411B3883}" destId="{680B4DF0-7777-449B-8BC5-128CB95E23DF}" srcOrd="0" destOrd="0" presId="urn:microsoft.com/office/officeart/2005/8/layout/lProcess3"/>
    <dgm:cxn modelId="{64D3C741-CA71-47F6-95CA-98E701C484FB}" type="presParOf" srcId="{568FB11E-DB13-43D3-859F-59EA27B96938}" destId="{2A7820D1-5237-408E-8D35-9FAC00810E5C}" srcOrd="1" destOrd="0" presId="urn:microsoft.com/office/officeart/2005/8/layout/lProcess3"/>
    <dgm:cxn modelId="{0A483977-3097-4A96-A513-06A6EF94887A}" type="presParOf" srcId="{568FB11E-DB13-43D3-859F-59EA27B96938}" destId="{ED02BAAD-ECC8-4421-80F5-75069BCD4B26}" srcOrd="2" destOrd="0" presId="urn:microsoft.com/office/officeart/2005/8/layout/lProcess3"/>
    <dgm:cxn modelId="{6526EBC1-3B30-45B9-BA64-2A57B0140FD9}" type="presParOf" srcId="{ED02BAAD-ECC8-4421-80F5-75069BCD4B26}" destId="{A56FA087-F3E2-4A96-8037-C4ACABD84949}" srcOrd="0" destOrd="0" presId="urn:microsoft.com/office/officeart/2005/8/layout/lProcess3"/>
    <dgm:cxn modelId="{B3F1008D-38DB-474F-ABD0-7DB8EB6DBFC9}" type="presParOf" srcId="{568FB11E-DB13-43D3-859F-59EA27B96938}" destId="{16554D72-313F-489F-B3B2-604EBDBC8146}" srcOrd="3" destOrd="0" presId="urn:microsoft.com/office/officeart/2005/8/layout/lProcess3"/>
    <dgm:cxn modelId="{EFE858DD-C961-4C72-B8B5-0F0ABC36DDB6}" type="presParOf" srcId="{568FB11E-DB13-43D3-859F-59EA27B96938}" destId="{E0B18C5A-F7A1-4D2B-9F3A-33C30EDDA746}" srcOrd="4" destOrd="0" presId="urn:microsoft.com/office/officeart/2005/8/layout/lProcess3"/>
    <dgm:cxn modelId="{FB0378AB-C566-4A06-BADC-ED9545B5517E}" type="presParOf" srcId="{E0B18C5A-F7A1-4D2B-9F3A-33C30EDDA746}" destId="{EEABFEA6-5D8E-4B4B-B2C9-30FF763E556A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A5585B9-5191-41D8-B789-C1E50EAFF424}" type="doc">
      <dgm:prSet loTypeId="urn:microsoft.com/office/officeart/2005/8/layout/lProcess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D523F6B8-358B-44AC-A810-FD6247CC385D}">
      <dgm:prSet phldrT="[Texto]" custT="1"/>
      <dgm:spPr/>
      <dgm:t>
        <a:bodyPr/>
        <a:lstStyle/>
        <a:p>
          <a:pPr algn="ctr"/>
          <a:r>
            <a:rPr lang="es-ES" sz="2200" dirty="0">
              <a:latin typeface="Bw Modelica" panose="00000600000000000000" pitchFamily="50" charset="0"/>
            </a:rPr>
            <a:t>Estas virtudes son el amor ferviente, la hospitalidad y el servicio desinteresado…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8D91D29A-85F1-4218-9ADE-11BE674AB9D3}" type="parTrans" cxnId="{1E70C8BA-34BA-4AAA-B514-A2F81077E86B}">
      <dgm:prSet/>
      <dgm:spPr/>
      <dgm:t>
        <a:bodyPr/>
        <a:lstStyle/>
        <a:p>
          <a:pPr algn="r"/>
          <a:endParaRPr lang="es-EC"/>
        </a:p>
      </dgm:t>
    </dgm:pt>
    <dgm:pt modelId="{5A22EDB5-7A50-4513-A330-869B54527BF6}" type="sibTrans" cxnId="{1E70C8BA-34BA-4AAA-B514-A2F81077E86B}">
      <dgm:prSet/>
      <dgm:spPr/>
      <dgm:t>
        <a:bodyPr/>
        <a:lstStyle/>
        <a:p>
          <a:pPr algn="r"/>
          <a:endParaRPr lang="es-EC"/>
        </a:p>
      </dgm:t>
    </dgm:pt>
    <dgm:pt modelId="{9BFF9D80-2D0C-41CF-964B-E286A72FCC51}">
      <dgm:prSet phldrT="[Texto]" custT="1"/>
      <dgm:spPr/>
      <dgm:t>
        <a:bodyPr/>
        <a:lstStyle/>
        <a:p>
          <a:pPr algn="ctr"/>
          <a:r>
            <a:rPr lang="es-ES" sz="2200" dirty="0">
              <a:latin typeface="Bw Modelica" panose="00000600000000000000" pitchFamily="50" charset="0"/>
            </a:rPr>
            <a:t>…utilizar nuestros dones para bendecir a otros son formas prácticas de crecer en la gracia y conocimiento de Cristo…</a:t>
          </a:r>
          <a:endParaRPr lang="es-MX" sz="2200" dirty="0">
            <a:latin typeface="Bw Modelica" panose="00000600000000000000" pitchFamily="50" charset="0"/>
          </a:endParaRPr>
        </a:p>
      </dgm:t>
    </dgm:pt>
    <dgm:pt modelId="{759648A7-BE2A-489B-83BC-6624FC028F99}" type="parTrans" cxnId="{92C16516-7478-4223-A803-09168DBB8A8F}">
      <dgm:prSet/>
      <dgm:spPr/>
      <dgm:t>
        <a:bodyPr/>
        <a:lstStyle/>
        <a:p>
          <a:pPr algn="r"/>
          <a:endParaRPr lang="es-EC"/>
        </a:p>
      </dgm:t>
    </dgm:pt>
    <dgm:pt modelId="{3A8B0B8F-F69F-4E1B-B1DC-2CBAA71E93C6}" type="sibTrans" cxnId="{92C16516-7478-4223-A803-09168DBB8A8F}">
      <dgm:prSet/>
      <dgm:spPr/>
      <dgm:t>
        <a:bodyPr/>
        <a:lstStyle/>
        <a:p>
          <a:pPr algn="r"/>
          <a:endParaRPr lang="es-EC"/>
        </a:p>
      </dgm:t>
    </dgm:pt>
    <dgm:pt modelId="{A5451605-FFCB-4F3A-B27F-BFE1F12EEB9E}">
      <dgm:prSet phldrT="[Texto]" custT="1"/>
      <dgm:spPr/>
      <dgm:t>
        <a:bodyPr/>
        <a:lstStyle/>
        <a:p>
          <a:pPr algn="ctr"/>
          <a:r>
            <a:rPr lang="es-ES" sz="2200" dirty="0">
              <a:latin typeface="Bw Modelica" panose="00000600000000000000" pitchFamily="50" charset="0"/>
            </a:rPr>
            <a:t>y son una evidencia de que el Espíritu Santo está transformando nuestro carácter.</a:t>
          </a:r>
          <a:endParaRPr lang="es-MX" sz="2200" dirty="0">
            <a:latin typeface="Bw Modelica" panose="00000600000000000000" pitchFamily="50" charset="0"/>
          </a:endParaRPr>
        </a:p>
      </dgm:t>
    </dgm:pt>
    <dgm:pt modelId="{B07448D3-FBA3-4B31-9D6F-CEE99F2E0724}" type="sibTrans" cxnId="{2005D028-4621-4076-A4DB-134833029C5E}">
      <dgm:prSet/>
      <dgm:spPr/>
      <dgm:t>
        <a:bodyPr/>
        <a:lstStyle/>
        <a:p>
          <a:pPr algn="r"/>
          <a:endParaRPr lang="es-EC"/>
        </a:p>
      </dgm:t>
    </dgm:pt>
    <dgm:pt modelId="{4B0A9E85-852F-49B5-B425-29B4EFBC39EE}" type="parTrans" cxnId="{2005D028-4621-4076-A4DB-134833029C5E}">
      <dgm:prSet/>
      <dgm:spPr/>
      <dgm:t>
        <a:bodyPr/>
        <a:lstStyle/>
        <a:p>
          <a:pPr algn="r"/>
          <a:endParaRPr lang="es-EC"/>
        </a:p>
      </dgm:t>
    </dgm:pt>
    <dgm:pt modelId="{568FB11E-DB13-43D3-859F-59EA27B96938}" type="pres">
      <dgm:prSet presAssocID="{3A5585B9-5191-41D8-B789-C1E50EAFF42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98ED776C-D925-4192-B7D5-B14D411B3883}" type="pres">
      <dgm:prSet presAssocID="{D523F6B8-358B-44AC-A810-FD6247CC385D}" presName="horFlow" presStyleCnt="0"/>
      <dgm:spPr/>
    </dgm:pt>
    <dgm:pt modelId="{680B4DF0-7777-449B-8BC5-128CB95E23DF}" type="pres">
      <dgm:prSet presAssocID="{D523F6B8-358B-44AC-A810-FD6247CC385D}" presName="bigChev" presStyleLbl="node1" presStyleIdx="0" presStyleCnt="3" custScaleX="1105120" custScaleY="853212"/>
      <dgm:spPr>
        <a:prstGeom prst="chevron">
          <a:avLst/>
        </a:prstGeom>
      </dgm:spPr>
    </dgm:pt>
    <dgm:pt modelId="{2A7820D1-5237-408E-8D35-9FAC00810E5C}" type="pres">
      <dgm:prSet presAssocID="{D523F6B8-358B-44AC-A810-FD6247CC385D}" presName="vSp" presStyleCnt="0"/>
      <dgm:spPr/>
    </dgm:pt>
    <dgm:pt modelId="{ED02BAAD-ECC8-4421-80F5-75069BCD4B26}" type="pres">
      <dgm:prSet presAssocID="{9BFF9D80-2D0C-41CF-964B-E286A72FCC51}" presName="horFlow" presStyleCnt="0"/>
      <dgm:spPr/>
    </dgm:pt>
    <dgm:pt modelId="{A56FA087-F3E2-4A96-8037-C4ACABD84949}" type="pres">
      <dgm:prSet presAssocID="{9BFF9D80-2D0C-41CF-964B-E286A72FCC51}" presName="bigChev" presStyleLbl="node1" presStyleIdx="1" presStyleCnt="3" custScaleX="1105120" custScaleY="853212"/>
      <dgm:spPr>
        <a:prstGeom prst="chevron">
          <a:avLst/>
        </a:prstGeom>
      </dgm:spPr>
    </dgm:pt>
    <dgm:pt modelId="{16554D72-313F-489F-B3B2-604EBDBC8146}" type="pres">
      <dgm:prSet presAssocID="{9BFF9D80-2D0C-41CF-964B-E286A72FCC51}" presName="vSp" presStyleCnt="0"/>
      <dgm:spPr/>
    </dgm:pt>
    <dgm:pt modelId="{E0B18C5A-F7A1-4D2B-9F3A-33C30EDDA746}" type="pres">
      <dgm:prSet presAssocID="{A5451605-FFCB-4F3A-B27F-BFE1F12EEB9E}" presName="horFlow" presStyleCnt="0"/>
      <dgm:spPr/>
    </dgm:pt>
    <dgm:pt modelId="{EEABFEA6-5D8E-4B4B-B2C9-30FF763E556A}" type="pres">
      <dgm:prSet presAssocID="{A5451605-FFCB-4F3A-B27F-BFE1F12EEB9E}" presName="bigChev" presStyleLbl="node1" presStyleIdx="2" presStyleCnt="3" custScaleX="1105120" custScaleY="853212"/>
      <dgm:spPr>
        <a:prstGeom prst="chevron">
          <a:avLst/>
        </a:prstGeom>
      </dgm:spPr>
    </dgm:pt>
  </dgm:ptLst>
  <dgm:cxnLst>
    <dgm:cxn modelId="{B4758314-A681-476A-8A13-224C5E415A9D}" type="presOf" srcId="{D523F6B8-358B-44AC-A810-FD6247CC385D}" destId="{680B4DF0-7777-449B-8BC5-128CB95E23DF}" srcOrd="0" destOrd="0" presId="urn:microsoft.com/office/officeart/2005/8/layout/lProcess3"/>
    <dgm:cxn modelId="{92C16516-7478-4223-A803-09168DBB8A8F}" srcId="{3A5585B9-5191-41D8-B789-C1E50EAFF424}" destId="{9BFF9D80-2D0C-41CF-964B-E286A72FCC51}" srcOrd="1" destOrd="0" parTransId="{759648A7-BE2A-489B-83BC-6624FC028F99}" sibTransId="{3A8B0B8F-F69F-4E1B-B1DC-2CBAA71E93C6}"/>
    <dgm:cxn modelId="{2005D028-4621-4076-A4DB-134833029C5E}" srcId="{3A5585B9-5191-41D8-B789-C1E50EAFF424}" destId="{A5451605-FFCB-4F3A-B27F-BFE1F12EEB9E}" srcOrd="2" destOrd="0" parTransId="{4B0A9E85-852F-49B5-B425-29B4EFBC39EE}" sibTransId="{B07448D3-FBA3-4B31-9D6F-CEE99F2E0724}"/>
    <dgm:cxn modelId="{B1CBF44F-808A-4421-9095-00DB6C697A33}" type="presOf" srcId="{9BFF9D80-2D0C-41CF-964B-E286A72FCC51}" destId="{A56FA087-F3E2-4A96-8037-C4ACABD84949}" srcOrd="0" destOrd="0" presId="urn:microsoft.com/office/officeart/2005/8/layout/lProcess3"/>
    <dgm:cxn modelId="{1E70C8BA-34BA-4AAA-B514-A2F81077E86B}" srcId="{3A5585B9-5191-41D8-B789-C1E50EAFF424}" destId="{D523F6B8-358B-44AC-A810-FD6247CC385D}" srcOrd="0" destOrd="0" parTransId="{8D91D29A-85F1-4218-9ADE-11BE674AB9D3}" sibTransId="{5A22EDB5-7A50-4513-A330-869B54527BF6}"/>
    <dgm:cxn modelId="{498ED1C0-B304-4D25-9CBD-58FDCE3B5365}" type="presOf" srcId="{3A5585B9-5191-41D8-B789-C1E50EAFF424}" destId="{568FB11E-DB13-43D3-859F-59EA27B96938}" srcOrd="0" destOrd="0" presId="urn:microsoft.com/office/officeart/2005/8/layout/lProcess3"/>
    <dgm:cxn modelId="{C5DC2BC7-E261-4AB6-A88F-9E84E6716027}" type="presOf" srcId="{A5451605-FFCB-4F3A-B27F-BFE1F12EEB9E}" destId="{EEABFEA6-5D8E-4B4B-B2C9-30FF763E556A}" srcOrd="0" destOrd="0" presId="urn:microsoft.com/office/officeart/2005/8/layout/lProcess3"/>
    <dgm:cxn modelId="{038E65F8-3DB7-4800-B542-A1ED1964D8B5}" type="presParOf" srcId="{568FB11E-DB13-43D3-859F-59EA27B96938}" destId="{98ED776C-D925-4192-B7D5-B14D411B3883}" srcOrd="0" destOrd="0" presId="urn:microsoft.com/office/officeart/2005/8/layout/lProcess3"/>
    <dgm:cxn modelId="{C8A58D7C-D5FE-490D-B6E8-7CCAE514FE61}" type="presParOf" srcId="{98ED776C-D925-4192-B7D5-B14D411B3883}" destId="{680B4DF0-7777-449B-8BC5-128CB95E23DF}" srcOrd="0" destOrd="0" presId="urn:microsoft.com/office/officeart/2005/8/layout/lProcess3"/>
    <dgm:cxn modelId="{64D3C741-CA71-47F6-95CA-98E701C484FB}" type="presParOf" srcId="{568FB11E-DB13-43D3-859F-59EA27B96938}" destId="{2A7820D1-5237-408E-8D35-9FAC00810E5C}" srcOrd="1" destOrd="0" presId="urn:microsoft.com/office/officeart/2005/8/layout/lProcess3"/>
    <dgm:cxn modelId="{0A483977-3097-4A96-A513-06A6EF94887A}" type="presParOf" srcId="{568FB11E-DB13-43D3-859F-59EA27B96938}" destId="{ED02BAAD-ECC8-4421-80F5-75069BCD4B26}" srcOrd="2" destOrd="0" presId="urn:microsoft.com/office/officeart/2005/8/layout/lProcess3"/>
    <dgm:cxn modelId="{6526EBC1-3B30-45B9-BA64-2A57B0140FD9}" type="presParOf" srcId="{ED02BAAD-ECC8-4421-80F5-75069BCD4B26}" destId="{A56FA087-F3E2-4A96-8037-C4ACABD84949}" srcOrd="0" destOrd="0" presId="urn:microsoft.com/office/officeart/2005/8/layout/lProcess3"/>
    <dgm:cxn modelId="{B3F1008D-38DB-474F-ABD0-7DB8EB6DBFC9}" type="presParOf" srcId="{568FB11E-DB13-43D3-859F-59EA27B96938}" destId="{16554D72-313F-489F-B3B2-604EBDBC8146}" srcOrd="3" destOrd="0" presId="urn:microsoft.com/office/officeart/2005/8/layout/lProcess3"/>
    <dgm:cxn modelId="{EFE858DD-C961-4C72-B8B5-0F0ABC36DDB6}" type="presParOf" srcId="{568FB11E-DB13-43D3-859F-59EA27B96938}" destId="{E0B18C5A-F7A1-4D2B-9F3A-33C30EDDA746}" srcOrd="4" destOrd="0" presId="urn:microsoft.com/office/officeart/2005/8/layout/lProcess3"/>
    <dgm:cxn modelId="{FB0378AB-C566-4A06-BADC-ED9545B5517E}" type="presParOf" srcId="{E0B18C5A-F7A1-4D2B-9F3A-33C30EDDA746}" destId="{EEABFEA6-5D8E-4B4B-B2C9-30FF763E556A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A73B56-0475-4B8B-9371-4B851365DCF7}">
      <dsp:nvSpPr>
        <dsp:cNvPr id="0" name=""/>
        <dsp:cNvSpPr/>
      </dsp:nvSpPr>
      <dsp:spPr>
        <a:xfrm>
          <a:off x="16060" y="0"/>
          <a:ext cx="3084751" cy="19926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El corazón natural afectado por el pecado ignora y no comprende la luz de Cristo, como resultado…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74422" y="58362"/>
        <a:ext cx="2968027" cy="1875913"/>
      </dsp:txXfrm>
    </dsp:sp>
    <dsp:sp modelId="{A9FE23B6-8A31-41AC-AF5D-4D0DD7333023}">
      <dsp:nvSpPr>
        <dsp:cNvPr id="0" name=""/>
        <dsp:cNvSpPr/>
      </dsp:nvSpPr>
      <dsp:spPr>
        <a:xfrm>
          <a:off x="3409286" y="613809"/>
          <a:ext cx="653967" cy="76501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200" kern="1200">
            <a:latin typeface="Bw Modelica" panose="00000600000000000000" pitchFamily="50" charset="0"/>
          </a:endParaRPr>
        </a:p>
      </dsp:txBody>
      <dsp:txXfrm>
        <a:off x="3409286" y="766813"/>
        <a:ext cx="457777" cy="459010"/>
      </dsp:txXfrm>
    </dsp:sp>
    <dsp:sp modelId="{43F029B8-D424-4DEB-B5C7-8CB90017F5B3}">
      <dsp:nvSpPr>
        <dsp:cNvPr id="0" name=""/>
        <dsp:cNvSpPr/>
      </dsp:nvSpPr>
      <dsp:spPr>
        <a:xfrm>
          <a:off x="4334711" y="0"/>
          <a:ext cx="3084751" cy="19926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…permanece en tinieblas espirituales, vive separado de Dios y busca dirección en sus propios caminos.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4393073" y="58362"/>
        <a:ext cx="2968027" cy="1875913"/>
      </dsp:txXfrm>
    </dsp:sp>
    <dsp:sp modelId="{F45B781A-296E-4B48-90CC-52EE496DBC3A}">
      <dsp:nvSpPr>
        <dsp:cNvPr id="0" name=""/>
        <dsp:cNvSpPr/>
      </dsp:nvSpPr>
      <dsp:spPr>
        <a:xfrm>
          <a:off x="7727938" y="613809"/>
          <a:ext cx="653967" cy="76501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200" kern="1200">
            <a:latin typeface="Bw Modelica" panose="00000600000000000000" pitchFamily="50" charset="0"/>
          </a:endParaRPr>
        </a:p>
      </dsp:txBody>
      <dsp:txXfrm>
        <a:off x="7727938" y="766813"/>
        <a:ext cx="457777" cy="459010"/>
      </dsp:txXfrm>
    </dsp:sp>
    <dsp:sp modelId="{DD061107-2420-40DF-A5EC-0CC66DE4463C}">
      <dsp:nvSpPr>
        <dsp:cNvPr id="0" name=""/>
        <dsp:cNvSpPr/>
      </dsp:nvSpPr>
      <dsp:spPr>
        <a:xfrm>
          <a:off x="8653363" y="0"/>
          <a:ext cx="3084751" cy="19926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Debemos permitir que la luz de Cristo ilumine nuestro corazón y que su vida se refleje en nosotros.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8711725" y="58362"/>
        <a:ext cx="2968027" cy="187591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F9B700-7EA1-4438-B482-8565ED74F608}">
      <dsp:nvSpPr>
        <dsp:cNvPr id="0" name=""/>
        <dsp:cNvSpPr/>
      </dsp:nvSpPr>
      <dsp:spPr>
        <a:xfrm>
          <a:off x="0" y="4078917"/>
          <a:ext cx="5684255" cy="133879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…al hacerlo, estaremos cumpliendo nuestra parte en la misión y siendo instrumentos para que otros conozcan la salvación.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0" y="4078917"/>
        <a:ext cx="5684255" cy="1338791"/>
      </dsp:txXfrm>
    </dsp:sp>
    <dsp:sp modelId="{328EF92F-08AC-4F1C-B8CE-24245D864CB2}">
      <dsp:nvSpPr>
        <dsp:cNvPr id="0" name=""/>
        <dsp:cNvSpPr/>
      </dsp:nvSpPr>
      <dsp:spPr>
        <a:xfrm rot="10800000">
          <a:off x="0" y="2039937"/>
          <a:ext cx="5684255" cy="2059061"/>
        </a:xfrm>
        <a:prstGeom prst="upArrowCallou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…cada miembro de la iglesia tiene una responsabilidad personal en la difusión del evangelio, de acuerdo con las capacidades que Dios le ha concedido…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 rot="10800000">
        <a:off x="0" y="2039937"/>
        <a:ext cx="5684255" cy="1337916"/>
      </dsp:txXfrm>
    </dsp:sp>
    <dsp:sp modelId="{B731AFFD-D6B5-4020-AB95-B7B947FFE309}">
      <dsp:nvSpPr>
        <dsp:cNvPr id="0" name=""/>
        <dsp:cNvSpPr/>
      </dsp:nvSpPr>
      <dsp:spPr>
        <a:xfrm rot="10800000">
          <a:off x="0" y="957"/>
          <a:ext cx="5684255" cy="2059061"/>
        </a:xfrm>
        <a:prstGeom prst="upArrowCallou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Debemos llenar la necesidad de llevar el evangelio a lugares y personas que aún no han sido alcanzados con la verdad…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 rot="10800000">
        <a:off x="0" y="957"/>
        <a:ext cx="5684255" cy="133791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E68F7-476A-48BC-82CD-BC2C7D54AD17}">
      <dsp:nvSpPr>
        <dsp:cNvPr id="0" name=""/>
        <dsp:cNvSpPr/>
      </dsp:nvSpPr>
      <dsp:spPr>
        <a:xfrm rot="5400000">
          <a:off x="827312" y="273955"/>
          <a:ext cx="2213945" cy="3683955"/>
        </a:xfrm>
        <a:prstGeom prst="corner">
          <a:avLst>
            <a:gd name="adj1" fmla="val 16120"/>
            <a:gd name="adj2" fmla="val 1611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36C639-7616-425E-8E2D-C5E1C3191C4E}">
      <dsp:nvSpPr>
        <dsp:cNvPr id="0" name=""/>
        <dsp:cNvSpPr/>
      </dsp:nvSpPr>
      <dsp:spPr>
        <a:xfrm>
          <a:off x="457749" y="1374664"/>
          <a:ext cx="3325895" cy="29153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Quienes han recibido la responsabilidad de proclamar el Evangelio deben ser fieles administradores de lo que Dios les ha confiado…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457749" y="1374664"/>
        <a:ext cx="3325895" cy="2915342"/>
      </dsp:txXfrm>
    </dsp:sp>
    <dsp:sp modelId="{258036C4-DA4D-4A94-BDA1-EE6710600A59}">
      <dsp:nvSpPr>
        <dsp:cNvPr id="0" name=""/>
        <dsp:cNvSpPr/>
      </dsp:nvSpPr>
      <dsp:spPr>
        <a:xfrm>
          <a:off x="3156117" y="2738"/>
          <a:ext cx="627527" cy="627527"/>
        </a:xfrm>
        <a:prstGeom prst="triangle">
          <a:avLst>
            <a:gd name="adj" fmla="val 1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564A8A-99E2-4A0E-8BA7-F0321D0EAC30}">
      <dsp:nvSpPr>
        <dsp:cNvPr id="0" name=""/>
        <dsp:cNvSpPr/>
      </dsp:nvSpPr>
      <dsp:spPr>
        <a:xfrm rot="5400000">
          <a:off x="4898857" y="-733552"/>
          <a:ext cx="2213945" cy="3683955"/>
        </a:xfrm>
        <a:prstGeom prst="corner">
          <a:avLst>
            <a:gd name="adj1" fmla="val 16120"/>
            <a:gd name="adj2" fmla="val 1611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A9230E-644A-4794-A490-756BA4E4D470}">
      <dsp:nvSpPr>
        <dsp:cNvPr id="0" name=""/>
        <dsp:cNvSpPr/>
      </dsp:nvSpPr>
      <dsp:spPr>
        <a:xfrm>
          <a:off x="4529295" y="367156"/>
          <a:ext cx="3325895" cy="29153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…con fidelidad y dependiendo del Espíritu Santo, han de procurar la salvación de hombres y mujeres, señalándoles a Cristo como su refugio y esperanza.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4529295" y="367156"/>
        <a:ext cx="3325895" cy="291534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979D6-9A95-4334-8192-27D4B6821665}">
      <dsp:nvSpPr>
        <dsp:cNvPr id="0" name=""/>
        <dsp:cNvSpPr/>
      </dsp:nvSpPr>
      <dsp:spPr>
        <a:xfrm>
          <a:off x="3165" y="63563"/>
          <a:ext cx="6482839" cy="154389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Daniel dejó a la juventud un ejemplo de fidelidad a los principios de Dios, dominio propio, dependencia de Dios, valor y cortesía cristiana…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78532" y="138930"/>
        <a:ext cx="6332105" cy="1393164"/>
      </dsp:txXfrm>
    </dsp:sp>
    <dsp:sp modelId="{9D041828-6AD9-46A5-9720-92B6CDC6F09B}">
      <dsp:nvSpPr>
        <dsp:cNvPr id="0" name=""/>
        <dsp:cNvSpPr/>
      </dsp:nvSpPr>
      <dsp:spPr>
        <a:xfrm>
          <a:off x="3165" y="1872091"/>
          <a:ext cx="6482839" cy="156120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…aun siendo joven y estando lejos de su familia, mantuvo firmes sus convicciones y no permitió que las circunstancias determinaran sus principios…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79377" y="1948303"/>
        <a:ext cx="6330415" cy="1408781"/>
      </dsp:txXfrm>
    </dsp:sp>
    <dsp:sp modelId="{EBB866DD-D083-4ED5-84F5-2F33000EBA59}">
      <dsp:nvSpPr>
        <dsp:cNvPr id="0" name=""/>
        <dsp:cNvSpPr/>
      </dsp:nvSpPr>
      <dsp:spPr>
        <a:xfrm>
          <a:off x="3165" y="3697926"/>
          <a:ext cx="6482839" cy="153109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…como Daniel, debemos decidir de antemano ser fieles a Dios y confiar en Él, quien puede darnos sabiduría, fortaleza y capacidad para vencer las pruebas.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77907" y="3772668"/>
        <a:ext cx="6333355" cy="13816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5A5487-C7E3-4FE1-971D-D3D3D3BFE492}">
      <dsp:nvSpPr>
        <dsp:cNvPr id="0" name=""/>
        <dsp:cNvSpPr/>
      </dsp:nvSpPr>
      <dsp:spPr>
        <a:xfrm>
          <a:off x="0" y="1123553"/>
          <a:ext cx="6764480" cy="10584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20B6DB-72C8-471A-B3AD-CEEB43D31875}">
      <dsp:nvSpPr>
        <dsp:cNvPr id="0" name=""/>
        <dsp:cNvSpPr/>
      </dsp:nvSpPr>
      <dsp:spPr>
        <a:xfrm>
          <a:off x="242378" y="40243"/>
          <a:ext cx="6262312" cy="170323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8977" tIns="0" rIns="178977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Cuando el amor de Cristo llena el corazón, su influencia es percibida por las personas que nos rodean, se verá amor, simpatía, generosidad, servicio y preocupación por el bienestar de los demás…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325523" y="123388"/>
        <a:ext cx="6096022" cy="1536940"/>
      </dsp:txXfrm>
    </dsp:sp>
    <dsp:sp modelId="{D1B4FAF6-A660-46EC-9959-3E14F539CFFA}">
      <dsp:nvSpPr>
        <dsp:cNvPr id="0" name=""/>
        <dsp:cNvSpPr/>
      </dsp:nvSpPr>
      <dsp:spPr>
        <a:xfrm>
          <a:off x="0" y="3456504"/>
          <a:ext cx="6764480" cy="10584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664C96-DFCB-4910-983B-F0A25834C52C}">
      <dsp:nvSpPr>
        <dsp:cNvPr id="0" name=""/>
        <dsp:cNvSpPr/>
      </dsp:nvSpPr>
      <dsp:spPr>
        <a:xfrm>
          <a:off x="242378" y="2408753"/>
          <a:ext cx="6262312" cy="166767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8977" tIns="0" rIns="178977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…así como un perfume no puede permanecer oculto cuando ha sido derramado, el amor de Cristo tampoco puede permanecer escondido en la vida de quien realmente lo ha atesorado.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323787" y="2490162"/>
        <a:ext cx="6099494" cy="15048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979D6-9A95-4334-8192-27D4B6821665}">
      <dsp:nvSpPr>
        <dsp:cNvPr id="0" name=""/>
        <dsp:cNvSpPr/>
      </dsp:nvSpPr>
      <dsp:spPr>
        <a:xfrm>
          <a:off x="2657" y="203486"/>
          <a:ext cx="5442173" cy="244112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200" kern="1200" dirty="0">
              <a:latin typeface="Bw Modelica" panose="00000600000000000000" pitchFamily="50" charset="0"/>
            </a:rPr>
            <a:t>Por la fe en Cristo, recibimos aquello que no podemos obtener por nuestras propias obras y de lo cual tenemos necesidad: </a:t>
          </a:r>
          <a:r>
            <a:rPr lang="es-ES" sz="2200" kern="1200" dirty="0">
              <a:latin typeface="Bw Modelica" panose="00000600000000000000" pitchFamily="50" charset="0"/>
            </a:rPr>
            <a:t>tener una relación restaurada con nuestro Creador y pertenecer a su familia…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2657" y="203486"/>
        <a:ext cx="5442173" cy="2441126"/>
      </dsp:txXfrm>
    </dsp:sp>
    <dsp:sp modelId="{DE88F729-003C-480C-B2C6-A764B77E9997}">
      <dsp:nvSpPr>
        <dsp:cNvPr id="0" name=""/>
        <dsp:cNvSpPr/>
      </dsp:nvSpPr>
      <dsp:spPr>
        <a:xfrm>
          <a:off x="2657" y="2918558"/>
          <a:ext cx="5442173" cy="235686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…al aceptar a Jesús, somos justificados, reconciliados con Dios, recibimos acceso a su gracia, somos transformados y capacitados para crecer espiritualmente y compartir con otros la salvación que hemos recibido.</a:t>
          </a:r>
          <a:endParaRPr lang="es-MX" sz="2200" kern="1200" dirty="0">
            <a:latin typeface="Bw Modelica" panose="00000600000000000000" pitchFamily="50" charset="0"/>
          </a:endParaRPr>
        </a:p>
      </dsp:txBody>
      <dsp:txXfrm>
        <a:off x="2657" y="2918558"/>
        <a:ext cx="5442173" cy="23568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42F382-AA36-4775-9D98-29EB32F5D32C}">
      <dsp:nvSpPr>
        <dsp:cNvPr id="0" name=""/>
        <dsp:cNvSpPr/>
      </dsp:nvSpPr>
      <dsp:spPr>
        <a:xfrm>
          <a:off x="613453" y="0"/>
          <a:ext cx="6952473" cy="4603008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EB2F3E-5414-45C4-BB95-47CFFED77BFE}">
      <dsp:nvSpPr>
        <dsp:cNvPr id="0" name=""/>
        <dsp:cNvSpPr/>
      </dsp:nvSpPr>
      <dsp:spPr>
        <a:xfrm>
          <a:off x="52315" y="1197546"/>
          <a:ext cx="3873575" cy="220791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El consejo de Pablo es acercarnos confiadamente al trono de la gracia mediante la oración, sabiendo que Jesús conoce nuestras necesidades…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160097" y="1305328"/>
        <a:ext cx="3658011" cy="1992351"/>
      </dsp:txXfrm>
    </dsp:sp>
    <dsp:sp modelId="{B69CEAF2-3B3E-4B26-BEDB-7F2009603968}">
      <dsp:nvSpPr>
        <dsp:cNvPr id="0" name=""/>
        <dsp:cNvSpPr/>
      </dsp:nvSpPr>
      <dsp:spPr>
        <a:xfrm>
          <a:off x="4266566" y="1197546"/>
          <a:ext cx="3860498" cy="220791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>
              <a:latin typeface="Bw Modelica" panose="00000600000000000000" pitchFamily="50" charset="0"/>
            </a:rPr>
            <a:t>…</a:t>
          </a:r>
          <a:r>
            <a:rPr lang="es-ES" sz="2200" kern="1200" dirty="0">
              <a:latin typeface="Bw Modelica" panose="00000600000000000000" pitchFamily="50" charset="0"/>
            </a:rPr>
            <a:t>comprende nuestras debilidades, nos escucha y está dispuesto a concedernos misericordia, gracia y el oportuno socorro.</a:t>
          </a:r>
          <a:endParaRPr lang="es-MX" sz="2200" kern="1200" dirty="0">
            <a:latin typeface="Bw Modelica" panose="00000600000000000000" pitchFamily="50" charset="0"/>
          </a:endParaRPr>
        </a:p>
      </dsp:txBody>
      <dsp:txXfrm>
        <a:off x="4374348" y="1305328"/>
        <a:ext cx="3644934" cy="199235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32DEFA-9019-453D-8AA6-6FAEF702C67C}">
      <dsp:nvSpPr>
        <dsp:cNvPr id="0" name=""/>
        <dsp:cNvSpPr/>
      </dsp:nvSpPr>
      <dsp:spPr>
        <a:xfrm>
          <a:off x="0" y="544"/>
          <a:ext cx="5480597" cy="178379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Somos deudores a los demás, en el sentido de que tenemos la responsabilidad y el privilegio de compartir con ellos el evangelio de Jesucristo…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52246" y="52790"/>
        <a:ext cx="5376105" cy="1679301"/>
      </dsp:txXfrm>
    </dsp:sp>
    <dsp:sp modelId="{242605EA-703D-4B21-8254-662F7C3C69A3}">
      <dsp:nvSpPr>
        <dsp:cNvPr id="0" name=""/>
        <dsp:cNvSpPr/>
      </dsp:nvSpPr>
      <dsp:spPr>
        <a:xfrm rot="5400000">
          <a:off x="2405837" y="1828932"/>
          <a:ext cx="668922" cy="80270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200" kern="1200">
            <a:latin typeface="Bw Modelica" panose="00000600000000000000" pitchFamily="50" charset="0"/>
          </a:endParaRPr>
        </a:p>
      </dsp:txBody>
      <dsp:txXfrm rot="-5400000">
        <a:off x="2499487" y="1895824"/>
        <a:ext cx="481624" cy="468245"/>
      </dsp:txXfrm>
    </dsp:sp>
    <dsp:sp modelId="{0875F41A-56AD-423C-BAFF-48240EEFDDA1}">
      <dsp:nvSpPr>
        <dsp:cNvPr id="0" name=""/>
        <dsp:cNvSpPr/>
      </dsp:nvSpPr>
      <dsp:spPr>
        <a:xfrm>
          <a:off x="0" y="2676234"/>
          <a:ext cx="5480597" cy="178379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…si hemos experimentado personalmente la gracia de Dios desearemos que otros también tengan la oportunidad de conocer al Salvador y recibir sus bendiciones.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52246" y="2728480"/>
        <a:ext cx="5376105" cy="167930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979D6-9A95-4334-8192-27D4B6821665}">
      <dsp:nvSpPr>
        <dsp:cNvPr id="0" name=""/>
        <dsp:cNvSpPr/>
      </dsp:nvSpPr>
      <dsp:spPr>
        <a:xfrm>
          <a:off x="2706" y="58014"/>
          <a:ext cx="5542055" cy="135399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>
              <a:latin typeface="Bw Modelica" panose="00000600000000000000" pitchFamily="50" charset="0"/>
            </a:rPr>
            <a:t>Cuando una persona encuentra verdaderamente a Cristo, nace en ella el deseo de que otros también lo conozcan…</a:t>
          </a:r>
          <a:endParaRPr lang="es-EC" sz="2100" kern="1200" dirty="0">
            <a:latin typeface="Bw Modelica" panose="00000600000000000000" pitchFamily="50" charset="0"/>
          </a:endParaRPr>
        </a:p>
      </dsp:txBody>
      <dsp:txXfrm>
        <a:off x="68803" y="124111"/>
        <a:ext cx="5409861" cy="1221801"/>
      </dsp:txXfrm>
    </dsp:sp>
    <dsp:sp modelId="{9D041828-6AD9-46A5-9720-92B6CDC6F09B}">
      <dsp:nvSpPr>
        <dsp:cNvPr id="0" name=""/>
        <dsp:cNvSpPr/>
      </dsp:nvSpPr>
      <dsp:spPr>
        <a:xfrm>
          <a:off x="2706" y="1644088"/>
          <a:ext cx="5542055" cy="136917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>
              <a:latin typeface="Bw Modelica" panose="00000600000000000000" pitchFamily="50" charset="0"/>
            </a:rPr>
            <a:t>…Andrés no guardó para sí el maravilloso descubrimiento que había hecho, sino que compartió la buena nueva con su hermano; de igual manera…</a:t>
          </a:r>
          <a:endParaRPr lang="es-EC" sz="2100" kern="1200" dirty="0">
            <a:latin typeface="Bw Modelica" panose="00000600000000000000" pitchFamily="50" charset="0"/>
          </a:endParaRPr>
        </a:p>
      </dsp:txBody>
      <dsp:txXfrm>
        <a:off x="69544" y="1710926"/>
        <a:ext cx="5408379" cy="1235497"/>
      </dsp:txXfrm>
    </dsp:sp>
    <dsp:sp modelId="{EBB866DD-D083-4ED5-84F5-2F33000EBA59}">
      <dsp:nvSpPr>
        <dsp:cNvPr id="0" name=""/>
        <dsp:cNvSpPr/>
      </dsp:nvSpPr>
      <dsp:spPr>
        <a:xfrm>
          <a:off x="2706" y="3245341"/>
          <a:ext cx="5542055" cy="134276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>
              <a:latin typeface="Bw Modelica" panose="00000600000000000000" pitchFamily="50" charset="0"/>
            </a:rPr>
            <a:t>…cuando el Espíritu Santo habita en nuestro corazón, despierta en nosotros amor por las almas y el deseo de que otros también conozcan al Salvador.</a:t>
          </a:r>
          <a:endParaRPr lang="es-EC" sz="2100" kern="1200" dirty="0">
            <a:latin typeface="Bw Modelica" panose="00000600000000000000" pitchFamily="50" charset="0"/>
          </a:endParaRPr>
        </a:p>
      </dsp:txBody>
      <dsp:txXfrm>
        <a:off x="68254" y="3310889"/>
        <a:ext cx="5410959" cy="121166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979D6-9A95-4334-8192-27D4B6821665}">
      <dsp:nvSpPr>
        <dsp:cNvPr id="0" name=""/>
        <dsp:cNvSpPr/>
      </dsp:nvSpPr>
      <dsp:spPr>
        <a:xfrm>
          <a:off x="2615" y="224427"/>
          <a:ext cx="5356438" cy="18061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Aún enfrentando dificultades y oposición, Jesús empleó cada momento para manifestar el amor del Padre y hacer el bien a quienes lo rodeaban; el ejemplo de Cristo...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2615" y="224427"/>
        <a:ext cx="5356438" cy="1806113"/>
      </dsp:txXfrm>
    </dsp:sp>
    <dsp:sp modelId="{DE88F729-003C-480C-B2C6-A764B77E9997}">
      <dsp:nvSpPr>
        <dsp:cNvPr id="0" name=""/>
        <dsp:cNvSpPr/>
      </dsp:nvSpPr>
      <dsp:spPr>
        <a:xfrm>
          <a:off x="2615" y="2247028"/>
          <a:ext cx="5356438" cy="186253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…debe guiarnos en nuestras relaciones con familiares y vecinos, aprovechando cada oportunidad para manifestar su carácter de amor, mientras profundizamos nuestra propia experiencia espiritual.</a:t>
          </a:r>
          <a:endParaRPr lang="es-MX" sz="2200" kern="1200" dirty="0">
            <a:latin typeface="Bw Modelica" panose="00000600000000000000" pitchFamily="50" charset="0"/>
          </a:endParaRPr>
        </a:p>
      </dsp:txBody>
      <dsp:txXfrm>
        <a:off x="2615" y="2247028"/>
        <a:ext cx="5356438" cy="186253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0B4DF0-7777-449B-8BC5-128CB95E23DF}">
      <dsp:nvSpPr>
        <dsp:cNvPr id="0" name=""/>
        <dsp:cNvSpPr/>
      </dsp:nvSpPr>
      <dsp:spPr>
        <a:xfrm rot="10800000">
          <a:off x="178677" y="2077"/>
          <a:ext cx="5625414" cy="1737248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970" rIns="27940" bIns="13970" numCol="1" spcCol="1270" anchor="ctr" anchorCtr="0">
          <a:noAutofit/>
        </a:bodyPr>
        <a:lstStyle/>
        <a:p>
          <a:pPr marL="0" lvl="0" indent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El peligro están en aferrarnos a las riquezas y acumulación de bienes materiales hasta el punto de descuidar a Dios y las necesidades de su obra…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 rot="10800000">
        <a:off x="612989" y="2077"/>
        <a:ext cx="5191102" cy="1737248"/>
      </dsp:txXfrm>
    </dsp:sp>
    <dsp:sp modelId="{A56FA087-F3E2-4A96-8037-C4ACABD84949}">
      <dsp:nvSpPr>
        <dsp:cNvPr id="0" name=""/>
        <dsp:cNvSpPr/>
      </dsp:nvSpPr>
      <dsp:spPr>
        <a:xfrm rot="10800000">
          <a:off x="178677" y="1767832"/>
          <a:ext cx="5625414" cy="1737248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970" rIns="27940" bIns="13970" numCol="1" spcCol="1270" anchor="ctr" anchorCtr="0">
          <a:noAutofit/>
        </a:bodyPr>
        <a:lstStyle/>
        <a:p>
          <a:pPr marL="0" lvl="0" indent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…cuando los intereses materiales ocupan el primer lugar, podemos fallar en nuestra fidelidad al Señor al retener aquello que le pertenece…</a:t>
          </a:r>
          <a:endParaRPr lang="es-MX" sz="2200" kern="1200" dirty="0">
            <a:latin typeface="Bw Modelica" panose="00000600000000000000" pitchFamily="50" charset="0"/>
          </a:endParaRPr>
        </a:p>
      </dsp:txBody>
      <dsp:txXfrm rot="10800000">
        <a:off x="612989" y="1767832"/>
        <a:ext cx="5191102" cy="1737248"/>
      </dsp:txXfrm>
    </dsp:sp>
    <dsp:sp modelId="{EEABFEA6-5D8E-4B4B-B2C9-30FF763E556A}">
      <dsp:nvSpPr>
        <dsp:cNvPr id="0" name=""/>
        <dsp:cNvSpPr/>
      </dsp:nvSpPr>
      <dsp:spPr>
        <a:xfrm rot="10800000">
          <a:off x="178677" y="3533586"/>
          <a:ext cx="5625414" cy="1737248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970" rIns="27940" bIns="13970" numCol="1" spcCol="1270" anchor="ctr" anchorCtr="0">
          <a:noAutofit/>
        </a:bodyPr>
        <a:lstStyle/>
        <a:p>
          <a:pPr marL="0" lvl="0" indent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…como consecuencia de este mal, incluso aquello que se llega a poseer y que debería ser una bendición puede convertirse en un perjuicio.</a:t>
          </a:r>
          <a:endParaRPr lang="es-MX" sz="2200" kern="1200" dirty="0">
            <a:latin typeface="Bw Modelica" panose="00000600000000000000" pitchFamily="50" charset="0"/>
          </a:endParaRPr>
        </a:p>
      </dsp:txBody>
      <dsp:txXfrm rot="10800000">
        <a:off x="612989" y="3533586"/>
        <a:ext cx="5191102" cy="173724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0B4DF0-7777-449B-8BC5-128CB95E23DF}">
      <dsp:nvSpPr>
        <dsp:cNvPr id="0" name=""/>
        <dsp:cNvSpPr/>
      </dsp:nvSpPr>
      <dsp:spPr>
        <a:xfrm>
          <a:off x="997" y="305353"/>
          <a:ext cx="5339291" cy="1648887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Estas virtudes son el amor ferviente, la hospitalidad y el servicio desinteresado…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825441" y="305353"/>
        <a:ext cx="3690404" cy="1648887"/>
      </dsp:txXfrm>
    </dsp:sp>
    <dsp:sp modelId="{A56FA087-F3E2-4A96-8037-C4ACABD84949}">
      <dsp:nvSpPr>
        <dsp:cNvPr id="0" name=""/>
        <dsp:cNvSpPr/>
      </dsp:nvSpPr>
      <dsp:spPr>
        <a:xfrm>
          <a:off x="997" y="1981297"/>
          <a:ext cx="5339291" cy="1648887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…utilizar nuestros dones para bendecir a otros son formas prácticas de crecer en la gracia y conocimiento de Cristo…</a:t>
          </a:r>
          <a:endParaRPr lang="es-MX" sz="2200" kern="1200" dirty="0">
            <a:latin typeface="Bw Modelica" panose="00000600000000000000" pitchFamily="50" charset="0"/>
          </a:endParaRPr>
        </a:p>
      </dsp:txBody>
      <dsp:txXfrm>
        <a:off x="825441" y="1981297"/>
        <a:ext cx="3690404" cy="1648887"/>
      </dsp:txXfrm>
    </dsp:sp>
    <dsp:sp modelId="{EEABFEA6-5D8E-4B4B-B2C9-30FF763E556A}">
      <dsp:nvSpPr>
        <dsp:cNvPr id="0" name=""/>
        <dsp:cNvSpPr/>
      </dsp:nvSpPr>
      <dsp:spPr>
        <a:xfrm>
          <a:off x="997" y="3657240"/>
          <a:ext cx="5339291" cy="1648887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y son una evidencia de que el Espíritu Santo está transformando nuestro carácter.</a:t>
          </a:r>
          <a:endParaRPr lang="es-MX" sz="2200" kern="1200" dirty="0">
            <a:latin typeface="Bw Modelica" panose="00000600000000000000" pitchFamily="50" charset="0"/>
          </a:endParaRPr>
        </a:p>
      </dsp:txBody>
      <dsp:txXfrm>
        <a:off x="825441" y="3657240"/>
        <a:ext cx="3690404" cy="16488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34A7BB-0907-41D9-99A7-D35765228B78}" type="datetimeFigureOut">
              <a:rPr lang="es-EC" smtClean="0"/>
              <a:t>27/8/2026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5E3600-437F-4CDD-92CE-E102E17D15B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940187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237948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12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055882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13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90584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4828E-A0F7-3FBD-7FBA-1E720F0DD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1836A8B-8603-FD29-AE61-36E39752D7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86E985F-9A7D-913E-3991-D7DAAAAAF5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A85E137-B650-ECA2-BD4A-E275FA0458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14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763691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60B8A-B495-8B06-AE3C-A3CA589C3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BE071F7-AD63-AE9C-8309-FF80427F92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BEDBC04-7EB6-B124-7C06-C65C4D20C6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0B490F2-8F2D-56DB-0441-667DC9878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15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583541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16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61808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17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638095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18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3673534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19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19550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4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46735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5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21403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6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73002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7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1768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8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17591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64843-98FF-CD7F-63C8-6E107C32A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60BFF4C-0118-212E-DC20-663B8726B3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F031111-0CA3-31A8-5D02-37FBEFB95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9A4AD9D-D4AA-8BE2-E7AC-BE47DC08CA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9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85606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10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210227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11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86566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27/8/2026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914298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27/8/2026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473144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27/8/2026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62013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27/8/2026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893355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27/8/2026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758502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27/8/2026</a:t>
            </a:fld>
            <a:endParaRPr lang="es-EC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852358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27/8/2026</a:t>
            </a:fld>
            <a:endParaRPr lang="es-EC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453127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27/8/2026</a:t>
            </a:fld>
            <a:endParaRPr lang="es-EC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309946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27/8/2026</a:t>
            </a:fld>
            <a:endParaRPr lang="es-EC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17117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27/8/2026</a:t>
            </a:fld>
            <a:endParaRPr lang="es-EC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061089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27/8/2026</a:t>
            </a:fld>
            <a:endParaRPr lang="es-EC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316666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CB99C-21E8-4EC3-94AC-89B26B7F2FD4}" type="datetimeFigureOut">
              <a:rPr lang="es-EC" smtClean="0"/>
              <a:t>27/8/2026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92876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28.jpe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16.png"/><Relationship Id="rId9" Type="http://schemas.microsoft.com/office/2007/relationships/diagramDrawing" Target="../diagrams/drawing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29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16.pn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30.jp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16.png"/><Relationship Id="rId9" Type="http://schemas.microsoft.com/office/2007/relationships/diagramDrawing" Target="../diagrams/drawing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31.jpg"/><Relationship Id="rId7" Type="http://schemas.openxmlformats.org/officeDocument/2006/relationships/diagramQuickStyle" Target="../diagrams/quickStyle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image" Target="../media/image16.png"/><Relationship Id="rId9" Type="http://schemas.microsoft.com/office/2007/relationships/diagramDrawing" Target="../diagrams/drawing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32.png"/><Relationship Id="rId7" Type="http://schemas.openxmlformats.org/officeDocument/2006/relationships/diagramQuickStyle" Target="../diagrams/quickStyle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16.png"/><Relationship Id="rId9" Type="http://schemas.microsoft.com/office/2007/relationships/diagramDrawing" Target="../diagrams/drawing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image" Target="../media/image33.png"/><Relationship Id="rId7" Type="http://schemas.openxmlformats.org/officeDocument/2006/relationships/diagramQuickStyle" Target="../diagrams/quickStyle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16.png"/><Relationship Id="rId9" Type="http://schemas.microsoft.com/office/2007/relationships/diagramDrawing" Target="../diagrams/drawing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3" Type="http://schemas.openxmlformats.org/officeDocument/2006/relationships/image" Target="../media/image34.png"/><Relationship Id="rId7" Type="http://schemas.openxmlformats.org/officeDocument/2006/relationships/diagramQuickStyle" Target="../diagrams/quickStyle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0.xml"/><Relationship Id="rId5" Type="http://schemas.openxmlformats.org/officeDocument/2006/relationships/diagramData" Target="../diagrams/data10.xml"/><Relationship Id="rId4" Type="http://schemas.openxmlformats.org/officeDocument/2006/relationships/image" Target="../media/image16.png"/><Relationship Id="rId9" Type="http://schemas.microsoft.com/office/2007/relationships/diagramDrawing" Target="../diagrams/drawing1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image" Target="../media/image35.png"/><Relationship Id="rId7" Type="http://schemas.openxmlformats.org/officeDocument/2006/relationships/diagramQuickStyle" Target="../diagrams/quickStyle1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4" Type="http://schemas.openxmlformats.org/officeDocument/2006/relationships/image" Target="../media/image16.png"/><Relationship Id="rId9" Type="http://schemas.microsoft.com/office/2007/relationships/diagramDrawing" Target="../diagrams/drawing1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image" Target="../media/image36.jpg"/><Relationship Id="rId7" Type="http://schemas.openxmlformats.org/officeDocument/2006/relationships/diagramQuickStyle" Target="../diagrams/quickStyle1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4" Type="http://schemas.openxmlformats.org/officeDocument/2006/relationships/image" Target="../media/image16.png"/><Relationship Id="rId9" Type="http://schemas.microsoft.com/office/2007/relationships/diagramDrawing" Target="../diagrams/drawing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microsoft.com/office/2007/relationships/hdphoto" Target="../media/hdphoto3.wdp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5.jp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6.png"/><Relationship Id="rId9" Type="http://schemas.microsoft.com/office/2007/relationships/diagramDrawing" Target="../diagrams/drawing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6.png"/><Relationship Id="rId9" Type="http://schemas.microsoft.com/office/2007/relationships/diagramDrawing" Target="../diagrams/drawing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n 45">
            <a:extLst>
              <a:ext uri="{FF2B5EF4-FFF2-40B4-BE49-F238E27FC236}">
                <a16:creationId xmlns:a16="http://schemas.microsoft.com/office/drawing/2014/main" id="{1BA68FB9-4786-409A-87CC-5244AF6991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7661"/>
          <a:stretch/>
        </p:blipFill>
        <p:spPr>
          <a:xfrm>
            <a:off x="6329783" y="-2925"/>
            <a:ext cx="5922137" cy="6858000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30C85E8-15B9-4BFE-BDA0-7FD428FF34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5956" y="9230287"/>
            <a:ext cx="1611585" cy="960505"/>
          </a:xfrm>
          <a:prstGeom prst="rect">
            <a:avLst/>
          </a:prstGeom>
        </p:spPr>
      </p:pic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99DC0231-7928-4C36-9FE6-0ABB9CC0927F}"/>
              </a:ext>
            </a:extLst>
          </p:cNvPr>
          <p:cNvCxnSpPr/>
          <p:nvPr/>
        </p:nvCxnSpPr>
        <p:spPr>
          <a:xfrm>
            <a:off x="298156" y="5472793"/>
            <a:ext cx="11696553" cy="0"/>
          </a:xfrm>
          <a:prstGeom prst="line">
            <a:avLst/>
          </a:prstGeom>
          <a:ln w="76200">
            <a:solidFill>
              <a:srgbClr val="0A24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24" name="Imagen 21523">
            <a:extLst>
              <a:ext uri="{FF2B5EF4-FFF2-40B4-BE49-F238E27FC236}">
                <a16:creationId xmlns:a16="http://schemas.microsoft.com/office/drawing/2014/main" id="{FE21020A-F2E3-459A-8F45-F29FA664AC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3929" y="5723767"/>
            <a:ext cx="2304488" cy="1085182"/>
          </a:xfrm>
          <a:prstGeom prst="rect">
            <a:avLst/>
          </a:prstGeom>
        </p:spPr>
      </p:pic>
      <p:pic>
        <p:nvPicPr>
          <p:cNvPr id="21529" name="Imagen 21528">
            <a:extLst>
              <a:ext uri="{FF2B5EF4-FFF2-40B4-BE49-F238E27FC236}">
                <a16:creationId xmlns:a16="http://schemas.microsoft.com/office/drawing/2014/main" id="{B9D0FE8C-9E98-4F33-88F0-54086DAC68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374" y="3071949"/>
            <a:ext cx="3179824" cy="1757591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795181B1-9DC0-4632-9148-4034BB43747B}"/>
              </a:ext>
            </a:extLst>
          </p:cNvPr>
          <p:cNvGrpSpPr/>
          <p:nvPr/>
        </p:nvGrpSpPr>
        <p:grpSpPr>
          <a:xfrm>
            <a:off x="6769690" y="-1816386"/>
            <a:ext cx="4922481" cy="745030"/>
            <a:chOff x="7214326" y="4404362"/>
            <a:chExt cx="4922481" cy="74503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BDAD5A69-2DDD-4092-BE9C-F18FB57FC2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7917" t="30969" r="15544" b="37846"/>
            <a:stretch/>
          </p:blipFill>
          <p:spPr>
            <a:xfrm>
              <a:off x="7214326" y="4404362"/>
              <a:ext cx="4922481" cy="745030"/>
            </a:xfrm>
            <a:prstGeom prst="rect">
              <a:avLst/>
            </a:prstGeom>
          </p:spPr>
        </p:pic>
        <p:cxnSp>
          <p:nvCxnSpPr>
            <p:cNvPr id="4" name="Conector recto 3">
              <a:extLst>
                <a:ext uri="{FF2B5EF4-FFF2-40B4-BE49-F238E27FC236}">
                  <a16:creationId xmlns:a16="http://schemas.microsoft.com/office/drawing/2014/main" id="{0F14A6DE-8CEA-41EF-8976-E8672F6CDC1F}"/>
                </a:ext>
              </a:extLst>
            </p:cNvPr>
            <p:cNvCxnSpPr>
              <a:cxnSpLocks/>
            </p:cNvCxnSpPr>
            <p:nvPr/>
          </p:nvCxnSpPr>
          <p:spPr>
            <a:xfrm>
              <a:off x="7330440" y="5013960"/>
              <a:ext cx="1676400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15">
              <a:extLst>
                <a:ext uri="{FF2B5EF4-FFF2-40B4-BE49-F238E27FC236}">
                  <a16:creationId xmlns:a16="http://schemas.microsoft.com/office/drawing/2014/main" id="{F9F2F44E-6464-42C8-9E1A-AD9E5BE8BD54}"/>
                </a:ext>
              </a:extLst>
            </p:cNvPr>
            <p:cNvCxnSpPr>
              <a:cxnSpLocks/>
            </p:cNvCxnSpPr>
            <p:nvPr/>
          </p:nvCxnSpPr>
          <p:spPr>
            <a:xfrm>
              <a:off x="9333842" y="5013960"/>
              <a:ext cx="2660867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A8025D7C-4E25-9AB5-0B64-9F6A0E1CB24A}"/>
              </a:ext>
            </a:extLst>
          </p:cNvPr>
          <p:cNvGrpSpPr/>
          <p:nvPr/>
        </p:nvGrpSpPr>
        <p:grpSpPr>
          <a:xfrm>
            <a:off x="293354" y="5624395"/>
            <a:ext cx="1909731" cy="1025157"/>
            <a:chOff x="293354" y="5624395"/>
            <a:chExt cx="1909731" cy="1025157"/>
          </a:xfrm>
        </p:grpSpPr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E013D7A6-4DDD-720E-C7B4-0D8EF8BDE7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982" y="5624395"/>
              <a:ext cx="1551426" cy="626014"/>
            </a:xfrm>
            <a:prstGeom prst="rect">
              <a:avLst/>
            </a:prstGeom>
          </p:spPr>
        </p:pic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CDA87205-8907-E074-35C2-6B726B6B36FC}"/>
                </a:ext>
              </a:extLst>
            </p:cNvPr>
            <p:cNvSpPr txBox="1"/>
            <p:nvPr/>
          </p:nvSpPr>
          <p:spPr>
            <a:xfrm>
              <a:off x="293354" y="6280220"/>
              <a:ext cx="19097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>
                  <a:solidFill>
                    <a:srgbClr val="0A2560"/>
                  </a:solidFill>
                </a:rPr>
                <a:t>ASDMR ECUADOR</a:t>
              </a:r>
              <a:endParaRPr lang="es-EC" b="1" dirty="0">
                <a:solidFill>
                  <a:srgbClr val="0A2560"/>
                </a:solidFill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77039808-63D2-1C04-EA7B-CEBDE614EE80}"/>
              </a:ext>
            </a:extLst>
          </p:cNvPr>
          <p:cNvGrpSpPr/>
          <p:nvPr/>
        </p:nvGrpSpPr>
        <p:grpSpPr>
          <a:xfrm>
            <a:off x="2318198" y="5551323"/>
            <a:ext cx="1909731" cy="1098229"/>
            <a:chOff x="2318198" y="5551323"/>
            <a:chExt cx="1909731" cy="1098229"/>
          </a:xfrm>
        </p:grpSpPr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18B0AA89-F6BF-4ADC-2F43-89F0EE28E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8973" y="5551323"/>
              <a:ext cx="767390" cy="772157"/>
            </a:xfrm>
            <a:prstGeom prst="rect">
              <a:avLst/>
            </a:prstGeom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6B043F1E-CBE7-3399-2D21-867FB81D1FF8}"/>
                </a:ext>
              </a:extLst>
            </p:cNvPr>
            <p:cNvSpPr txBox="1"/>
            <p:nvPr/>
          </p:nvSpPr>
          <p:spPr>
            <a:xfrm>
              <a:off x="2318198" y="6280220"/>
              <a:ext cx="19097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>
                  <a:solidFill>
                    <a:srgbClr val="0A2560"/>
                  </a:solidFill>
                </a:rPr>
                <a:t>@asdmr.ecuador</a:t>
              </a:r>
              <a:endParaRPr lang="es-EC" b="1" dirty="0">
                <a:solidFill>
                  <a:srgbClr val="0A2560"/>
                </a:solidFill>
              </a:endParaRP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18B1688F-8462-EFCA-522C-E86D896247EC}"/>
              </a:ext>
            </a:extLst>
          </p:cNvPr>
          <p:cNvGrpSpPr/>
          <p:nvPr/>
        </p:nvGrpSpPr>
        <p:grpSpPr>
          <a:xfrm>
            <a:off x="7255363" y="5551322"/>
            <a:ext cx="2084003" cy="1092993"/>
            <a:chOff x="7255363" y="5551322"/>
            <a:chExt cx="2084003" cy="1092993"/>
          </a:xfrm>
        </p:grpSpPr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C32652FD-0D86-45F1-A390-75AEFDAFCE7C}"/>
                </a:ext>
              </a:extLst>
            </p:cNvPr>
            <p:cNvSpPr txBox="1"/>
            <p:nvPr/>
          </p:nvSpPr>
          <p:spPr>
            <a:xfrm>
              <a:off x="7255363" y="6274983"/>
              <a:ext cx="20840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C" b="1" dirty="0">
                  <a:solidFill>
                    <a:srgbClr val="0A2560"/>
                  </a:solidFill>
                </a:rPr>
                <a:t>(+593) 99 583 8626</a:t>
              </a:r>
            </a:p>
          </p:txBody>
        </p:sp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7834A699-F61F-F958-007F-11D118CC6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5888" y="5551322"/>
              <a:ext cx="772158" cy="772158"/>
            </a:xfrm>
            <a:prstGeom prst="rect">
              <a:avLst/>
            </a:prstGeom>
          </p:spPr>
        </p:pic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AC3F3927-016A-BAFF-9DFC-BFC1518154FC}"/>
              </a:ext>
            </a:extLst>
          </p:cNvPr>
          <p:cNvGrpSpPr/>
          <p:nvPr/>
        </p:nvGrpSpPr>
        <p:grpSpPr>
          <a:xfrm>
            <a:off x="9441192" y="5694284"/>
            <a:ext cx="2707670" cy="1111817"/>
            <a:chOff x="9441192" y="5694284"/>
            <a:chExt cx="2707670" cy="1111817"/>
          </a:xfrm>
        </p:grpSpPr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35D697CC-74FC-86BB-D74C-FEC954FD882E}"/>
                </a:ext>
              </a:extLst>
            </p:cNvPr>
            <p:cNvSpPr txBox="1"/>
            <p:nvPr/>
          </p:nvSpPr>
          <p:spPr>
            <a:xfrm>
              <a:off x="9441192" y="6188013"/>
              <a:ext cx="24798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>
                  <a:solidFill>
                    <a:srgbClr val="0A2560"/>
                  </a:solidFill>
                </a:rPr>
                <a:t>Conectados con Dios Ec</a:t>
              </a:r>
              <a:endParaRPr lang="es-EC" b="1" dirty="0">
                <a:solidFill>
                  <a:srgbClr val="0A2560"/>
                </a:solidFill>
              </a:endParaRPr>
            </a:p>
          </p:txBody>
        </p:sp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36D82ABF-33EC-C28A-7AE1-D975D346CB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742"/>
            <a:stretch/>
          </p:blipFill>
          <p:spPr>
            <a:xfrm>
              <a:off x="10064173" y="5694284"/>
              <a:ext cx="1485900" cy="520995"/>
            </a:xfrm>
            <a:prstGeom prst="rect">
              <a:avLst/>
            </a:prstGeom>
          </p:spPr>
        </p:pic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CECAA332-AA0C-903F-A4DF-4727E8DFF61B}"/>
                </a:ext>
              </a:extLst>
            </p:cNvPr>
            <p:cNvSpPr txBox="1"/>
            <p:nvPr/>
          </p:nvSpPr>
          <p:spPr>
            <a:xfrm>
              <a:off x="9441192" y="6436769"/>
              <a:ext cx="27076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>
                  <a:solidFill>
                    <a:srgbClr val="0A2560"/>
                  </a:solidFill>
                </a:rPr>
                <a:t>Unión Ecuatoriana ASDMR</a:t>
              </a:r>
              <a:endParaRPr lang="es-EC" b="1" dirty="0">
                <a:solidFill>
                  <a:srgbClr val="0A2560"/>
                </a:solidFill>
              </a:endParaRPr>
            </a:p>
          </p:txBody>
        </p:sp>
      </p:grpSp>
      <p:pic>
        <p:nvPicPr>
          <p:cNvPr id="8" name="Imagen 7">
            <a:extLst>
              <a:ext uri="{FF2B5EF4-FFF2-40B4-BE49-F238E27FC236}">
                <a16:creationId xmlns:a16="http://schemas.microsoft.com/office/drawing/2014/main" id="{884D626B-50C1-9E4A-A39A-DD94766BF0E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5795" t="10687" r="5265"/>
          <a:stretch/>
        </p:blipFill>
        <p:spPr>
          <a:xfrm>
            <a:off x="21569" y="340788"/>
            <a:ext cx="12148862" cy="514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236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esarrollando una vida de oración | ISOW">
            <a:extLst>
              <a:ext uri="{FF2B5EF4-FFF2-40B4-BE49-F238E27FC236}">
                <a16:creationId xmlns:a16="http://schemas.microsoft.com/office/drawing/2014/main" id="{C6F62B03-5DA7-9C2D-029B-0FCB203CD3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20"/>
          <a:stretch/>
        </p:blipFill>
        <p:spPr bwMode="auto">
          <a:xfrm>
            <a:off x="8540884" y="-2823"/>
            <a:ext cx="3651115" cy="460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A153987-FF1E-182E-8994-71D7A5F8B14E}"/>
              </a:ext>
            </a:extLst>
          </p:cNvPr>
          <p:cNvSpPr txBox="1"/>
          <p:nvPr/>
        </p:nvSpPr>
        <p:spPr>
          <a:xfrm>
            <a:off x="93519" y="4659568"/>
            <a:ext cx="1218741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Cuando enfrentamos problemas y dificultades, ¿cuál es el consejo del apóstol Pablo?</a:t>
            </a:r>
            <a:endParaRPr lang="es-MX" sz="3200" b="1" dirty="0">
              <a:ln w="0"/>
              <a:effectLst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89636B61-AF73-576A-A18F-78E7CF7D6DBF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87CA5EAC-4025-E610-D206-0717B81D8C4C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20" name="Título 1">
              <a:extLst>
                <a:ext uri="{FF2B5EF4-FFF2-40B4-BE49-F238E27FC236}">
                  <a16:creationId xmlns:a16="http://schemas.microsoft.com/office/drawing/2014/main" id="{16E237C1-E5F0-EC1D-75DB-FC1698B00ECF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663192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Participantes de su gracia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C4FEBDCB-76D8-4777-D67F-7B5D3EE2D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22" name="Flecha: pentágono 21">
              <a:extLst>
                <a:ext uri="{FF2B5EF4-FFF2-40B4-BE49-F238E27FC236}">
                  <a16:creationId xmlns:a16="http://schemas.microsoft.com/office/drawing/2014/main" id="{6AE3EB27-4D6B-F76B-48FE-DFA16F17718E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23" name="Subtítulo 2">
              <a:extLst>
                <a:ext uri="{FF2B5EF4-FFF2-40B4-BE49-F238E27FC236}">
                  <a16:creationId xmlns:a16="http://schemas.microsoft.com/office/drawing/2014/main" id="{D3017B97-D482-1AA9-12F1-DFF49C9C06C7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Lunes</a:t>
              </a:r>
            </a:p>
          </p:txBody>
        </p:sp>
      </p:grp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6841FC8B-D270-C4D1-96A6-A6DAFE0D24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2243242"/>
              </p:ext>
            </p:extLst>
          </p:nvPr>
        </p:nvGraphicFramePr>
        <p:xfrm>
          <a:off x="93519" y="118295"/>
          <a:ext cx="8179381" cy="4603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97673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42F382-AA36-4775-9D98-29EB32F5D3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BEB2F3E-5414-45C4-BB95-47CFFED77B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69CEAF2-3B3E-4B26-BEDB-7F20096039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11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28DFC06-1B28-A7A3-EB5B-E5B3F38772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260" y="-2493"/>
            <a:ext cx="6267450" cy="47625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C340734-8A6C-0E82-C1CE-ACFFB5AB9E20}"/>
              </a:ext>
            </a:extLst>
          </p:cNvPr>
          <p:cNvSpPr txBox="1"/>
          <p:nvPr/>
        </p:nvSpPr>
        <p:spPr>
          <a:xfrm>
            <a:off x="110247" y="4722202"/>
            <a:ext cx="1198823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Una vez que nos convertimos en hijos de Dios, ¿qué debemos a los demás?</a:t>
            </a:r>
            <a:endParaRPr lang="es-MX" sz="3200" b="1" dirty="0">
              <a:ln w="0"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634AF310-3462-69D6-75EC-1091390C0430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DFB52B49-D73B-448A-2CB2-2965A58CD47B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5" name="Título 1">
              <a:extLst>
                <a:ext uri="{FF2B5EF4-FFF2-40B4-BE49-F238E27FC236}">
                  <a16:creationId xmlns:a16="http://schemas.microsoft.com/office/drawing/2014/main" id="{DFBF7428-104C-B4B2-10CC-D4EC4F6EC61F}"/>
                </a:ext>
              </a:extLst>
            </p:cNvPr>
            <p:cNvSpPr txBox="1">
              <a:spLocks/>
            </p:cNvSpPr>
            <p:nvPr/>
          </p:nvSpPr>
          <p:spPr>
            <a:xfrm>
              <a:off x="3108793" y="6068135"/>
              <a:ext cx="5370189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Participantes de su gracia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2BC79857-87A2-5D00-9223-5F255801B5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7" name="Flecha: pentágono 16">
              <a:extLst>
                <a:ext uri="{FF2B5EF4-FFF2-40B4-BE49-F238E27FC236}">
                  <a16:creationId xmlns:a16="http://schemas.microsoft.com/office/drawing/2014/main" id="{0D4002F5-7524-2E76-DC66-724713A7E229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8" name="Subtítulo 2">
              <a:extLst>
                <a:ext uri="{FF2B5EF4-FFF2-40B4-BE49-F238E27FC236}">
                  <a16:creationId xmlns:a16="http://schemas.microsoft.com/office/drawing/2014/main" id="{F9242B28-4DB5-2A31-2A7F-FAB21C0A4F01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Lunes</a:t>
              </a:r>
            </a:p>
          </p:txBody>
        </p:sp>
      </p:grp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4EEB340-B56E-DC67-877E-CD453C0D04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5761171"/>
              </p:ext>
            </p:extLst>
          </p:nvPr>
        </p:nvGraphicFramePr>
        <p:xfrm>
          <a:off x="6432536" y="148533"/>
          <a:ext cx="5480597" cy="4460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71282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C32DEFA-9019-453D-8AA6-6FAEF702C6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42605EA-703D-4B21-8254-662F7C3C69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75F41A-56AD-423C-BAFF-48240EEFDD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4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F4B7F588-5F26-EB03-4FDB-C0170BE134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33"/>
          <a:stretch/>
        </p:blipFill>
        <p:spPr>
          <a:xfrm>
            <a:off x="5872441" y="0"/>
            <a:ext cx="6319559" cy="470452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C340734-8A6C-0E82-C1CE-ACFFB5AB9E20}"/>
              </a:ext>
            </a:extLst>
          </p:cNvPr>
          <p:cNvSpPr txBox="1"/>
          <p:nvPr/>
        </p:nvSpPr>
        <p:spPr>
          <a:xfrm>
            <a:off x="111771" y="4721175"/>
            <a:ext cx="1196845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dirty="0">
                <a:ln w="0"/>
                <a:latin typeface="Noto Sans ExtBd" panose="020B0902040504020204"/>
              </a:rPr>
              <a:t>Si el Espíritu Santo está en nuestros corazones, ¿cuál será una de nuestras primeras acciones?</a:t>
            </a:r>
            <a:endParaRPr lang="es-ES" sz="3200" dirty="0">
              <a:ln w="0"/>
              <a:effectLst/>
              <a:latin typeface="Noto Sans ExtBd" panose="020B0902040504020204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E632D20-6D3D-9DFE-1F53-4AC4DF65D8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27B1FB54-FBF4-F611-9F05-9E9F936B883D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07DDBDF8-C0B4-1DC2-5775-A0D1EC6927F2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8" name="Título 1">
              <a:extLst>
                <a:ext uri="{FF2B5EF4-FFF2-40B4-BE49-F238E27FC236}">
                  <a16:creationId xmlns:a16="http://schemas.microsoft.com/office/drawing/2014/main" id="{005C6BA0-19DE-05DF-86BC-5F2AB6C2BEB3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573388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Fruto de la conversión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D90E19B4-EF88-6E86-06C7-A2D4223051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1" name="Flecha: pentágono 10">
              <a:extLst>
                <a:ext uri="{FF2B5EF4-FFF2-40B4-BE49-F238E27FC236}">
                  <a16:creationId xmlns:a16="http://schemas.microsoft.com/office/drawing/2014/main" id="{C047FFA3-C51E-FB79-A2C1-79005119820E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2" name="Subtítulo 2">
              <a:extLst>
                <a:ext uri="{FF2B5EF4-FFF2-40B4-BE49-F238E27FC236}">
                  <a16:creationId xmlns:a16="http://schemas.microsoft.com/office/drawing/2014/main" id="{64182747-8FD4-DE15-DC49-9EC2C587F7D0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Martes</a:t>
              </a:r>
            </a:p>
          </p:txBody>
        </p:sp>
      </p:grp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598F7477-374D-E2E9-CDAE-0AF1AE9964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2350340"/>
              </p:ext>
            </p:extLst>
          </p:nvPr>
        </p:nvGraphicFramePr>
        <p:xfrm>
          <a:off x="172394" y="75055"/>
          <a:ext cx="5547469" cy="4646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9" name="Bocadillo: rectángulo 18">
            <a:extLst>
              <a:ext uri="{FF2B5EF4-FFF2-40B4-BE49-F238E27FC236}">
                <a16:creationId xmlns:a16="http://schemas.microsoft.com/office/drawing/2014/main" id="{4914F543-ADCA-44A5-BFD5-FDB35606F302}"/>
              </a:ext>
            </a:extLst>
          </p:cNvPr>
          <p:cNvSpPr/>
          <p:nvPr/>
        </p:nvSpPr>
        <p:spPr>
          <a:xfrm>
            <a:off x="8161244" y="75056"/>
            <a:ext cx="2257079" cy="593108"/>
          </a:xfrm>
          <a:prstGeom prst="wedgeRectCallout">
            <a:avLst>
              <a:gd name="adj1" fmla="val 46476"/>
              <a:gd name="adj2" fmla="val 9174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>
                <a:solidFill>
                  <a:schemeClr val="tx1"/>
                </a:solidFill>
                <a:latin typeface="Bw Modelica" panose="00000600000000000000" pitchFamily="50" charset="0"/>
              </a:rPr>
              <a:t>Tú eres Simón, hijo de Jonás; tú serás llamado </a:t>
            </a:r>
            <a:r>
              <a:rPr lang="es-ES" sz="1100" dirty="0" err="1">
                <a:solidFill>
                  <a:schemeClr val="tx1"/>
                </a:solidFill>
                <a:latin typeface="Bw Modelica" panose="00000600000000000000" pitchFamily="50" charset="0"/>
              </a:rPr>
              <a:t>Cefas</a:t>
            </a:r>
            <a:r>
              <a:rPr lang="es-ES" sz="1100" dirty="0">
                <a:solidFill>
                  <a:schemeClr val="tx1"/>
                </a:solidFill>
                <a:latin typeface="Bw Modelica" panose="00000600000000000000" pitchFamily="50" charset="0"/>
              </a:rPr>
              <a:t> (que quiere decir, Pedro).</a:t>
            </a:r>
            <a:endParaRPr lang="es-EC" sz="1100" dirty="0">
              <a:solidFill>
                <a:schemeClr val="tx1"/>
              </a:solidFill>
              <a:latin typeface="Bw Modelica" panose="00000600000000000000" pitchFamily="50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B45C8329-B28D-1FFA-5F4D-0F64F8008272}"/>
              </a:ext>
            </a:extLst>
          </p:cNvPr>
          <p:cNvSpPr txBox="1"/>
          <p:nvPr/>
        </p:nvSpPr>
        <p:spPr>
          <a:xfrm>
            <a:off x="5872441" y="4113507"/>
            <a:ext cx="6319558" cy="58477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ES" sz="1600" dirty="0">
                <a:latin typeface="Bw Modelica" panose="00000600000000000000" pitchFamily="50" charset="0"/>
              </a:rPr>
              <a:t>Dios nos concede el privilegio de ser </a:t>
            </a:r>
            <a:r>
              <a:rPr lang="es-ES" sz="1600" b="1" dirty="0">
                <a:latin typeface="Bw Modelica" panose="00000600000000000000" pitchFamily="50" charset="0"/>
              </a:rPr>
              <a:t>colaboradores con Él, con Cristo y con los ángeles</a:t>
            </a:r>
            <a:r>
              <a:rPr lang="es-ES" sz="1600" dirty="0">
                <a:latin typeface="Bw Modelica" panose="00000600000000000000" pitchFamily="50" charset="0"/>
              </a:rPr>
              <a:t> en la obra de la salvación.</a:t>
            </a:r>
            <a:endParaRPr lang="es-EC" sz="1600" dirty="0">
              <a:latin typeface="Bw Modelica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72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5B979D6-9A95-4334-8192-27D4B6821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D041828-6AD9-46A5-9720-92B6CDC6F0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BB866DD-D083-4ED5-84F5-2F33000EB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3" grpId="0">
        <p:bldSub>
          <a:bldDgm bld="one"/>
        </p:bldSub>
      </p:bldGraphic>
      <p:bldP spid="19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2ADFC83-2544-658F-F572-7B8280470E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17" b="24489"/>
          <a:stretch/>
        </p:blipFill>
        <p:spPr>
          <a:xfrm>
            <a:off x="-20260" y="-1"/>
            <a:ext cx="12212260" cy="467187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7B2C686-658D-FA1F-D695-7FDA23AA8129}"/>
              </a:ext>
            </a:extLst>
          </p:cNvPr>
          <p:cNvSpPr txBox="1"/>
          <p:nvPr/>
        </p:nvSpPr>
        <p:spPr>
          <a:xfrm>
            <a:off x="67216" y="4662981"/>
            <a:ext cx="1199476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dirty="0">
                <a:ln w="0"/>
                <a:latin typeface="Noto Sans ExtBd" panose="020B0902040504020204"/>
              </a:rPr>
              <a:t>¿Qué ejemplo de Cristo debe guiarnos en nuestras relaciones con fa­miliares y vecinos?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5C72C0F-ABA5-9E38-F256-9A67823C10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B3F1027D-96B9-D239-F5AC-EEE2CE125445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CC266359-9DC2-C5D4-3DF3-671CCBF1E39E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3" name="Título 1">
              <a:extLst>
                <a:ext uri="{FF2B5EF4-FFF2-40B4-BE49-F238E27FC236}">
                  <a16:creationId xmlns:a16="http://schemas.microsoft.com/office/drawing/2014/main" id="{135AE249-2CD5-C726-ED29-64725FC3DEBF}"/>
                </a:ext>
              </a:extLst>
            </p:cNvPr>
            <p:cNvSpPr txBox="1">
              <a:spLocks/>
            </p:cNvSpPr>
            <p:nvPr/>
          </p:nvSpPr>
          <p:spPr>
            <a:xfrm>
              <a:off x="3108793" y="6068135"/>
              <a:ext cx="5827097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Fruto de la conversión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FCF970ED-D97E-DE90-84ED-C938D0DA16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5" name="Flecha: pentágono 14">
              <a:extLst>
                <a:ext uri="{FF2B5EF4-FFF2-40B4-BE49-F238E27FC236}">
                  <a16:creationId xmlns:a16="http://schemas.microsoft.com/office/drawing/2014/main" id="{EA06B0AC-64E5-3836-F6F7-42342456EBB0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6" name="Subtítulo 2">
              <a:extLst>
                <a:ext uri="{FF2B5EF4-FFF2-40B4-BE49-F238E27FC236}">
                  <a16:creationId xmlns:a16="http://schemas.microsoft.com/office/drawing/2014/main" id="{26E17319-6E46-A8E0-AD17-C19CAC96CC23}"/>
                </a:ext>
              </a:extLst>
            </p:cNvPr>
            <p:cNvSpPr txBox="1">
              <a:spLocks/>
            </p:cNvSpPr>
            <p:nvPr/>
          </p:nvSpPr>
          <p:spPr>
            <a:xfrm>
              <a:off x="93518" y="6087307"/>
              <a:ext cx="2395033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Martes</a:t>
              </a:r>
            </a:p>
          </p:txBody>
        </p:sp>
      </p:grp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AD4E399F-F339-0CBE-D98E-8F66519000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3227502"/>
              </p:ext>
            </p:extLst>
          </p:nvPr>
        </p:nvGraphicFramePr>
        <p:xfrm>
          <a:off x="153913" y="262648"/>
          <a:ext cx="5361670" cy="4333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95943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5B979D6-9A95-4334-8192-27D4B6821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E88F729-003C-480C-B2C6-A764B77E99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0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7C92A-68AD-CE15-48DC-18B4BC78B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9353577-5C3D-447C-59E5-4BFC9B4EBF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73"/>
          <a:stretch/>
        </p:blipFill>
        <p:spPr>
          <a:xfrm>
            <a:off x="0" y="1573132"/>
            <a:ext cx="6096000" cy="451417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FCDCF2F-414F-BC78-C488-A807E06D3702}"/>
              </a:ext>
            </a:extLst>
          </p:cNvPr>
          <p:cNvSpPr txBox="1"/>
          <p:nvPr/>
        </p:nvSpPr>
        <p:spPr>
          <a:xfrm>
            <a:off x="65012" y="0"/>
            <a:ext cx="595640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Mencione un gran peligro para nosotros como miembros de la iglesia hoy</a:t>
            </a:r>
            <a:endParaRPr lang="es-MX" sz="3200" b="1" dirty="0">
              <a:ln w="0"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A67C61B-F23C-A364-2CB4-40822A9DD5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B1C1FD86-480E-CF5A-F7EB-A4927477DEDE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BBB07CB-E602-2E6B-0602-CDE8A5A7AF83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8" name="Título 1">
              <a:extLst>
                <a:ext uri="{FF2B5EF4-FFF2-40B4-BE49-F238E27FC236}">
                  <a16:creationId xmlns:a16="http://schemas.microsoft.com/office/drawing/2014/main" id="{5B4E8887-0994-5DD5-C5DF-788670571CD7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573388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Trabajo desinteresado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BFAA40A8-BF7F-BF1E-04A0-32BE44CF5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1" name="Flecha: pentágono 10">
              <a:extLst>
                <a:ext uri="{FF2B5EF4-FFF2-40B4-BE49-F238E27FC236}">
                  <a16:creationId xmlns:a16="http://schemas.microsoft.com/office/drawing/2014/main" id="{704BAB93-AFA8-01DC-836E-EA7F9A2D02A2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2" name="Subtítulo 2">
              <a:extLst>
                <a:ext uri="{FF2B5EF4-FFF2-40B4-BE49-F238E27FC236}">
                  <a16:creationId xmlns:a16="http://schemas.microsoft.com/office/drawing/2014/main" id="{CE71C787-F819-F6AF-61F0-6C4597E40B7F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520472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Miércoles</a:t>
              </a:r>
            </a:p>
          </p:txBody>
        </p:sp>
      </p:grpSp>
      <p:graphicFrame>
        <p:nvGraphicFramePr>
          <p:cNvPr id="15" name="Diagrama 14">
            <a:extLst>
              <a:ext uri="{FF2B5EF4-FFF2-40B4-BE49-F238E27FC236}">
                <a16:creationId xmlns:a16="http://schemas.microsoft.com/office/drawing/2014/main" id="{5B54CF47-455A-B625-11F3-FC1D8C2881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3181476"/>
              </p:ext>
            </p:extLst>
          </p:nvPr>
        </p:nvGraphicFramePr>
        <p:xfrm>
          <a:off x="6215716" y="296311"/>
          <a:ext cx="5982769" cy="5272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67503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680B4DF0-7777-449B-8BC5-128CB95E2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A56FA087-F3E2-4A96-8037-C4ACABD849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EEABFEA6-5D8E-4B4B-B2C9-30FF763E5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15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5F06A-D17B-F3CB-AA44-38A9597CE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E0774BFC-2D34-DD59-E70A-EE5E0C6FA0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6386" y="-5627"/>
            <a:ext cx="6675613" cy="375503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D44BF05-1B5A-BFC7-DAEA-E6F0F61D4CF9}"/>
              </a:ext>
            </a:extLst>
          </p:cNvPr>
          <p:cNvSpPr txBox="1"/>
          <p:nvPr/>
        </p:nvSpPr>
        <p:spPr>
          <a:xfrm>
            <a:off x="5516386" y="3740271"/>
            <a:ext cx="667561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¿Qué virtudes cristianas ayudan a los creyentes a crecer en la gracia y el conocimiento del Señor Jesucristo?</a:t>
            </a:r>
            <a:endParaRPr lang="es-MX" sz="3200" b="1" dirty="0">
              <a:ln w="0"/>
              <a:effectLst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A6219C5-7917-BDE9-2E00-CEAEC7741F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950E934C-D216-8916-64BF-D7144BA30CB5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70A970CB-E0EE-5E77-987A-D2A8008ABE88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8" name="Título 1">
              <a:extLst>
                <a:ext uri="{FF2B5EF4-FFF2-40B4-BE49-F238E27FC236}">
                  <a16:creationId xmlns:a16="http://schemas.microsoft.com/office/drawing/2014/main" id="{B40BCF7F-4FB6-DC3D-8C5C-0E110DF3D051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573388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Trabajo desinteresado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1D57D069-BA10-C6E6-B4A3-AEE13F958E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1" name="Flecha: pentágono 10">
              <a:extLst>
                <a:ext uri="{FF2B5EF4-FFF2-40B4-BE49-F238E27FC236}">
                  <a16:creationId xmlns:a16="http://schemas.microsoft.com/office/drawing/2014/main" id="{33BB2358-BBFB-F8C9-D612-9A321EF7EBFB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2" name="Subtítulo 2">
              <a:extLst>
                <a:ext uri="{FF2B5EF4-FFF2-40B4-BE49-F238E27FC236}">
                  <a16:creationId xmlns:a16="http://schemas.microsoft.com/office/drawing/2014/main" id="{E9DAEE24-8920-13E4-1416-00A57FD0EA82}"/>
                </a:ext>
              </a:extLst>
            </p:cNvPr>
            <p:cNvSpPr txBox="1">
              <a:spLocks/>
            </p:cNvSpPr>
            <p:nvPr/>
          </p:nvSpPr>
          <p:spPr>
            <a:xfrm>
              <a:off x="93518" y="6087307"/>
              <a:ext cx="2421081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Miércoles</a:t>
              </a:r>
            </a:p>
          </p:txBody>
        </p:sp>
      </p:grp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6720985F-4EB9-D9FA-967A-A782BEBD1D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621395"/>
              </p:ext>
            </p:extLst>
          </p:nvPr>
        </p:nvGraphicFramePr>
        <p:xfrm>
          <a:off x="175098" y="1"/>
          <a:ext cx="5341287" cy="5611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69863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80B4DF0-7777-449B-8BC5-128CB95E2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56FA087-F3E2-4A96-8037-C4ACABD849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EABFEA6-5D8E-4B4B-B2C9-30FF763E5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3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B2E05D11-789F-96E6-724B-76A3B504D5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363" r="29644"/>
          <a:stretch/>
        </p:blipFill>
        <p:spPr>
          <a:xfrm>
            <a:off x="1" y="1142815"/>
            <a:ext cx="5486400" cy="481320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3F77AFD-C31C-0885-8834-8CE3F3865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4EF2989-0A9A-281E-0523-3F43A5039A60}"/>
              </a:ext>
            </a:extLst>
          </p:cNvPr>
          <p:cNvSpPr txBox="1"/>
          <p:nvPr/>
        </p:nvSpPr>
        <p:spPr>
          <a:xfrm>
            <a:off x="0" y="49743"/>
            <a:ext cx="602784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435100" algn="l"/>
                <a:tab pos="3771900" algn="l"/>
              </a:tabLst>
            </a:pPr>
            <a:r>
              <a:rPr lang="es-ES" sz="3200" dirty="0">
                <a:latin typeface="Noto Sans ExtBd" panose="020B0902040504020204" pitchFamily="34"/>
                <a:ea typeface="Noto Sans ExtBd" panose="020B0902040504020204" pitchFamily="34"/>
                <a:cs typeface="Noto Sans ExtBd" panose="020B0902040504020204" pitchFamily="34"/>
              </a:rPr>
              <a:t>¿Qué necesidad deben llenar los creyentes hoy?</a:t>
            </a:r>
            <a:endParaRPr lang="es-EC" sz="3200" dirty="0">
              <a:ln w="0"/>
              <a:effectLst/>
              <a:latin typeface="Noto Sans ExtBd" panose="020B0902040504020204" pitchFamily="3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D843FE2C-E3BE-C134-DD4A-C410C7FF31C4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446C362-5C7E-5753-8BAC-6AE6B39A7F6E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6" name="Título 1">
              <a:extLst>
                <a:ext uri="{FF2B5EF4-FFF2-40B4-BE49-F238E27FC236}">
                  <a16:creationId xmlns:a16="http://schemas.microsoft.com/office/drawing/2014/main" id="{C945902F-8E2A-E1ED-C879-F5DFA92771A0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663192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Trabajo desinteresado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887822E2-D496-09A8-0ADF-B890386D5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4" name="Flecha: pentágono 13">
              <a:extLst>
                <a:ext uri="{FF2B5EF4-FFF2-40B4-BE49-F238E27FC236}">
                  <a16:creationId xmlns:a16="http://schemas.microsoft.com/office/drawing/2014/main" id="{36A1AD79-E437-99BF-1A7B-F15C5E972B8C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5" name="Subtítulo 2">
              <a:extLst>
                <a:ext uri="{FF2B5EF4-FFF2-40B4-BE49-F238E27FC236}">
                  <a16:creationId xmlns:a16="http://schemas.microsoft.com/office/drawing/2014/main" id="{DE6369E5-90F7-6312-024F-5E59EEE2F6DA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231130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Miércoles</a:t>
              </a:r>
            </a:p>
          </p:txBody>
        </p:sp>
      </p:grp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11E5265A-BA0E-F744-4EA8-47934C1F64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0957893"/>
              </p:ext>
            </p:extLst>
          </p:nvPr>
        </p:nvGraphicFramePr>
        <p:xfrm>
          <a:off x="6027847" y="166765"/>
          <a:ext cx="568425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6" name="CuadroTexto 15">
            <a:extLst>
              <a:ext uri="{FF2B5EF4-FFF2-40B4-BE49-F238E27FC236}">
                <a16:creationId xmlns:a16="http://schemas.microsoft.com/office/drawing/2014/main" id="{F5BA3910-CDD7-C528-1EFB-9D9FBA44B75B}"/>
              </a:ext>
            </a:extLst>
          </p:cNvPr>
          <p:cNvSpPr txBox="1"/>
          <p:nvPr/>
        </p:nvSpPr>
        <p:spPr>
          <a:xfrm>
            <a:off x="-20260" y="5170882"/>
            <a:ext cx="5506661" cy="58477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ES" sz="1600" dirty="0">
                <a:latin typeface="Bw Modelica" panose="00000600000000000000" pitchFamily="50" charset="0"/>
              </a:rPr>
              <a:t>La necesidad es grande y existen muchos lugares, familias y personas que esperan conocer la verdad.</a:t>
            </a:r>
            <a:endParaRPr lang="es-EC" sz="1600" dirty="0">
              <a:latin typeface="Bw Modelica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70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731AFFD-D6B5-4020-AB95-B7B947FFE3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328EF92F-08AC-4F1C-B8CE-24245D864C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47F9B700-7EA1-4438-B482-8565ED74F6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Graphic spid="11" grpId="0">
        <p:bldSub>
          <a:bldDgm bld="one"/>
        </p:bldSub>
      </p:bldGraphic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a forma de predicar el sermón sí importa | Coalición por el Evangelio">
            <a:extLst>
              <a:ext uri="{FF2B5EF4-FFF2-40B4-BE49-F238E27FC236}">
                <a16:creationId xmlns:a16="http://schemas.microsoft.com/office/drawing/2014/main" id="{E1F35AFB-BBA8-AD9F-A4EB-6DFA81A9ED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0" r="25133"/>
          <a:stretch/>
        </p:blipFill>
        <p:spPr bwMode="auto">
          <a:xfrm>
            <a:off x="8012751" y="1084371"/>
            <a:ext cx="4179250" cy="469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3F77AFD-C31C-0885-8834-8CE3F3865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4EF2989-0A9A-281E-0523-3F43A5039A60}"/>
              </a:ext>
            </a:extLst>
          </p:cNvPr>
          <p:cNvSpPr txBox="1"/>
          <p:nvPr/>
        </p:nvSpPr>
        <p:spPr>
          <a:xfrm>
            <a:off x="93519" y="34940"/>
            <a:ext cx="1203305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435100" algn="l"/>
                <a:tab pos="3771900" algn="l"/>
              </a:tabLst>
            </a:pPr>
            <a:r>
              <a:rPr lang="es-ES" sz="3200" dirty="0">
                <a:latin typeface="Noto Sans ExtBd" panose="020B0902040504020204" pitchFamily="34"/>
                <a:ea typeface="Noto Sans ExtBd" panose="020B0902040504020204" pitchFamily="34"/>
                <a:cs typeface="Noto Sans ExtBd" panose="020B0902040504020204" pitchFamily="34"/>
              </a:rPr>
              <a:t>¿Qué se espera de todos aquellos a quienes se les ha confiado el Evange­lio, y especialmente de los obreros?</a:t>
            </a:r>
            <a:endParaRPr lang="es-EC" sz="3200" dirty="0">
              <a:ln w="0"/>
              <a:effectLst/>
              <a:latin typeface="Noto Sans ExtBd" panose="020B0902040504020204" pitchFamily="3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D843FE2C-E3BE-C134-DD4A-C410C7FF31C4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446C362-5C7E-5753-8BAC-6AE6B39A7F6E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6" name="Título 1">
              <a:extLst>
                <a:ext uri="{FF2B5EF4-FFF2-40B4-BE49-F238E27FC236}">
                  <a16:creationId xmlns:a16="http://schemas.microsoft.com/office/drawing/2014/main" id="{C945902F-8E2A-E1ED-C879-F5DFA92771A0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663192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Representantes fieles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887822E2-D496-09A8-0ADF-B890386D5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4" name="Flecha: pentágono 13">
              <a:extLst>
                <a:ext uri="{FF2B5EF4-FFF2-40B4-BE49-F238E27FC236}">
                  <a16:creationId xmlns:a16="http://schemas.microsoft.com/office/drawing/2014/main" id="{36A1AD79-E437-99BF-1A7B-F15C5E972B8C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5" name="Subtítulo 2">
              <a:extLst>
                <a:ext uri="{FF2B5EF4-FFF2-40B4-BE49-F238E27FC236}">
                  <a16:creationId xmlns:a16="http://schemas.microsoft.com/office/drawing/2014/main" id="{DE6369E5-90F7-6312-024F-5E59EEE2F6DA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231130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Jueves</a:t>
              </a:r>
            </a:p>
          </p:txBody>
        </p:sp>
      </p:grp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858BF9D0-2E86-DD3B-E364-BBCB22FF1B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3588124"/>
              </p:ext>
            </p:extLst>
          </p:nvPr>
        </p:nvGraphicFramePr>
        <p:xfrm>
          <a:off x="43679" y="1306698"/>
          <a:ext cx="7947498" cy="4291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2388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6B0E68F7-476A-48BC-82CD-BC2C7D54AD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58036C4-DA4D-4A94-BDA1-EE6710600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36C639-7616-425E-8E2D-C5E1C3191C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9564A8A-99E2-4A0E-8BA7-F0321D0EAC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6EA9230E-644A-4794-A490-756BA4E4D4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Graphic spid="11" grpId="0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4AF32D5B-6D01-BC0B-D8CA-4D932F2C31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1" b="37263"/>
          <a:stretch/>
        </p:blipFill>
        <p:spPr>
          <a:xfrm>
            <a:off x="0" y="1586767"/>
            <a:ext cx="5159417" cy="481168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3F77AFD-C31C-0885-8834-8CE3F3865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4EF2989-0A9A-281E-0523-3F43A5039A60}"/>
              </a:ext>
            </a:extLst>
          </p:cNvPr>
          <p:cNvSpPr txBox="1"/>
          <p:nvPr/>
        </p:nvSpPr>
        <p:spPr>
          <a:xfrm>
            <a:off x="93519" y="34940"/>
            <a:ext cx="515941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435100" algn="l"/>
                <a:tab pos="3771900" algn="l"/>
              </a:tabLst>
            </a:pPr>
            <a:r>
              <a:rPr lang="es-ES" sz="3200" dirty="0">
                <a:latin typeface="Noto Sans ExtBd" panose="020B0902040504020204" pitchFamily="34"/>
                <a:ea typeface="Noto Sans ExtBd" panose="020B0902040504020204" pitchFamily="34"/>
                <a:cs typeface="Noto Sans ExtBd" panose="020B0902040504020204" pitchFamily="34"/>
              </a:rPr>
              <a:t>¿Qué ejemplo dio Daniel para la juventud de hoy?</a:t>
            </a:r>
            <a:endParaRPr lang="es-EC" sz="3200" dirty="0">
              <a:ln w="0"/>
              <a:effectLst/>
              <a:latin typeface="Noto Sans ExtBd" panose="020B0902040504020204" pitchFamily="3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D843FE2C-E3BE-C134-DD4A-C410C7FF31C4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446C362-5C7E-5753-8BAC-6AE6B39A7F6E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6" name="Título 1">
              <a:extLst>
                <a:ext uri="{FF2B5EF4-FFF2-40B4-BE49-F238E27FC236}">
                  <a16:creationId xmlns:a16="http://schemas.microsoft.com/office/drawing/2014/main" id="{C945902F-8E2A-E1ED-C879-F5DFA92771A0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663192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Representantes fieles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887822E2-D496-09A8-0ADF-B890386D5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4" name="Flecha: pentágono 13">
              <a:extLst>
                <a:ext uri="{FF2B5EF4-FFF2-40B4-BE49-F238E27FC236}">
                  <a16:creationId xmlns:a16="http://schemas.microsoft.com/office/drawing/2014/main" id="{36A1AD79-E437-99BF-1A7B-F15C5E972B8C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5" name="Subtítulo 2">
              <a:extLst>
                <a:ext uri="{FF2B5EF4-FFF2-40B4-BE49-F238E27FC236}">
                  <a16:creationId xmlns:a16="http://schemas.microsoft.com/office/drawing/2014/main" id="{DE6369E5-90F7-6312-024F-5E59EEE2F6DA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231130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Jueves</a:t>
              </a:r>
            </a:p>
          </p:txBody>
        </p:sp>
      </p:grp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456FF227-0E08-1F93-4A6C-DF661579A4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6044623"/>
              </p:ext>
            </p:extLst>
          </p:nvPr>
        </p:nvGraphicFramePr>
        <p:xfrm>
          <a:off x="5476672" y="305393"/>
          <a:ext cx="6489171" cy="5292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78765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5B979D6-9A95-4334-8192-27D4B6821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41828-6AD9-46A5-9720-92B6CDC6F0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BB866DD-D083-4ED5-84F5-2F33000EB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Graphic spid="9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ángulo: esquinas superiores redondeadas 25"/>
          <p:cNvSpPr/>
          <p:nvPr/>
        </p:nvSpPr>
        <p:spPr>
          <a:xfrm>
            <a:off x="9764425" y="380972"/>
            <a:ext cx="2368523" cy="5345450"/>
          </a:xfrm>
          <a:prstGeom prst="round2SameRect">
            <a:avLst/>
          </a:prstGeom>
          <a:solidFill>
            <a:srgbClr val="D8DEC4">
              <a:alpha val="50000"/>
            </a:srgb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Eras Demi ITC" panose="020B0805030504020804" pitchFamily="34" charset="0"/>
              </a:rPr>
              <a:t>Como Daniel, debemos ser fieles a Dios en toda circunstancia, debemos ser leales a nuestros principios,  y procurar que nuestras palabras y acciones sean un testimonio que honre y testifique al Señor.</a:t>
            </a:r>
          </a:p>
        </p:txBody>
      </p:sp>
      <p:sp>
        <p:nvSpPr>
          <p:cNvPr id="22" name="Rectángulo: esquinas superiores redondeadas 21"/>
          <p:cNvSpPr/>
          <p:nvPr/>
        </p:nvSpPr>
        <p:spPr>
          <a:xfrm>
            <a:off x="37410" y="381783"/>
            <a:ext cx="2306256" cy="5344639"/>
          </a:xfrm>
          <a:prstGeom prst="round2SameRect">
            <a:avLst/>
          </a:prstGeom>
          <a:solidFill>
            <a:srgbClr val="D8DEC4">
              <a:alpha val="49804"/>
            </a:srgb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Eras Demi ITC" panose="020B0805030504020804" pitchFamily="34" charset="0"/>
              </a:rPr>
              <a:t>Cuando aceptamos la luz de Cristo y permitimos que su vida habite en nosotros, somos transformados y comenzamos a reflejar su amor, sirviendo y llevando esperanza a quienes nos rodean.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163A991-6D6E-408B-A9AE-030EB9CC6C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8239" t="24530" r="8151" b="15233"/>
          <a:stretch/>
        </p:blipFill>
        <p:spPr>
          <a:xfrm>
            <a:off x="57672" y="-485"/>
            <a:ext cx="396628" cy="6096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EB28050-36EC-44F3-A4D1-0E627033228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283" r="3992" b="11085"/>
          <a:stretch/>
        </p:blipFill>
        <p:spPr>
          <a:xfrm>
            <a:off x="9632584" y="-37104"/>
            <a:ext cx="550196" cy="674323"/>
          </a:xfrm>
          <a:prstGeom prst="rect">
            <a:avLst/>
          </a:prstGeom>
        </p:spPr>
      </p:pic>
      <p:sp>
        <p:nvSpPr>
          <p:cNvPr id="20" name="Rectángulo: esquinas superiores redondeadas 19">
            <a:extLst>
              <a:ext uri="{FF2B5EF4-FFF2-40B4-BE49-F238E27FC236}">
                <a16:creationId xmlns:a16="http://schemas.microsoft.com/office/drawing/2014/main" id="{A6EE38D9-0B38-43AB-A969-BB8536421FBA}"/>
              </a:ext>
            </a:extLst>
          </p:cNvPr>
          <p:cNvSpPr/>
          <p:nvPr/>
        </p:nvSpPr>
        <p:spPr>
          <a:xfrm>
            <a:off x="2388478" y="381783"/>
            <a:ext cx="2410461" cy="5344639"/>
          </a:xfrm>
          <a:prstGeom prst="round2SameRect">
            <a:avLst/>
          </a:prstGeom>
          <a:solidFill>
            <a:srgbClr val="D8DEC4">
              <a:alpha val="49804"/>
            </a:srgb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Eras Demi ITC" panose="020B0805030504020804" pitchFamily="34" charset="0"/>
              </a:rPr>
              <a:t>Cuando participamos de la gracia de Cristo, esta no se queda solo en una experiencia personal, sino que nos impulsa a amar, servir y compartir con otros las bendiciones que hemos recibido, reflejando así el carácter de Cristo.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C4017FD-D3A6-44A1-95DF-EEBF18D05CD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617" r="29360" b="12577"/>
          <a:stretch/>
        </p:blipFill>
        <p:spPr>
          <a:xfrm>
            <a:off x="2393376" y="6224"/>
            <a:ext cx="521095" cy="598715"/>
          </a:xfrm>
          <a:prstGeom prst="rect">
            <a:avLst/>
          </a:prstGeom>
        </p:spPr>
      </p:pic>
      <p:sp>
        <p:nvSpPr>
          <p:cNvPr id="24" name="Rectángulo: esquinas superiores redondeadas 23"/>
          <p:cNvSpPr/>
          <p:nvPr/>
        </p:nvSpPr>
        <p:spPr>
          <a:xfrm>
            <a:off x="4848649" y="381783"/>
            <a:ext cx="2367281" cy="5344639"/>
          </a:xfrm>
          <a:prstGeom prst="round2SameRect">
            <a:avLst/>
          </a:prstGeom>
          <a:solidFill>
            <a:srgbClr val="D8DEC4">
              <a:alpha val="50000"/>
            </a:srgb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Eras Demi ITC" panose="020B0805030504020804" pitchFamily="34" charset="0"/>
              </a:rPr>
              <a:t>Dios nos ha concedido el privilegio de participar en su obra; por tanto, debemos poner nuestros dones, tiempo y capacidades al servicio de Él para llevar a otros al conocimiento de Jesús y guiarlos al camino de la salvación.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0CCDE86-9C52-431D-857B-13A37D22E98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6439" r="396" b="13325"/>
          <a:stretch/>
        </p:blipFill>
        <p:spPr>
          <a:xfrm>
            <a:off x="4799276" y="-486"/>
            <a:ext cx="570800" cy="609601"/>
          </a:xfrm>
          <a:prstGeom prst="rect">
            <a:avLst/>
          </a:prstGeom>
        </p:spPr>
      </p:pic>
      <p:sp>
        <p:nvSpPr>
          <p:cNvPr id="25" name="Rectángulo: esquinas superiores redondeadas 24"/>
          <p:cNvSpPr/>
          <p:nvPr/>
        </p:nvSpPr>
        <p:spPr>
          <a:xfrm>
            <a:off x="7265303" y="381783"/>
            <a:ext cx="2449749" cy="5345449"/>
          </a:xfrm>
          <a:prstGeom prst="round2SameRect">
            <a:avLst/>
          </a:prstGeom>
          <a:solidFill>
            <a:srgbClr val="D8DEC4">
              <a:alpha val="50000"/>
            </a:srgb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Eras Demi ITC" panose="020B0805030504020804" pitchFamily="34" charset="0"/>
              </a:rPr>
              <a:t>Como cristianos, debemos cultivar la generosidad, la hospitalidad y el amor por las almas, utilizando nuestros dones, recursos y capacidades para servir a quienes necesitan conocer a Cristo, así contribuimos al avance de la obra de Dios.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E452A1F-0CC6-4530-B84E-18AA030ECD8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4349" r="396" b="15415"/>
          <a:stretch/>
        </p:blipFill>
        <p:spPr>
          <a:xfrm>
            <a:off x="7215930" y="-486"/>
            <a:ext cx="570800" cy="60960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20E69A3-309C-764C-0104-3B9CE23F7E7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70AC2652-3E00-C4B9-DF1D-D3485B944227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60E05CE-B009-8902-92D1-F3C2974CC137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6" name="Título 1">
              <a:extLst>
                <a:ext uri="{FF2B5EF4-FFF2-40B4-BE49-F238E27FC236}">
                  <a16:creationId xmlns:a16="http://schemas.microsoft.com/office/drawing/2014/main" id="{017C7A12-1F96-D5FF-28B1-AD8FC94C7B25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4733918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Afirmo lo que aprendí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3A9311EC-F775-544D-F64C-005804155B6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3" name="Flecha: pentágono 12">
              <a:extLst>
                <a:ext uri="{FF2B5EF4-FFF2-40B4-BE49-F238E27FC236}">
                  <a16:creationId xmlns:a16="http://schemas.microsoft.com/office/drawing/2014/main" id="{84B18080-35AC-21EC-1FB0-9464184B7853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4" name="Subtítulo 2">
              <a:extLst>
                <a:ext uri="{FF2B5EF4-FFF2-40B4-BE49-F238E27FC236}">
                  <a16:creationId xmlns:a16="http://schemas.microsoft.com/office/drawing/2014/main" id="{DDB19AA7-577C-57F6-8FE2-5561610BB7BD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Resumen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293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2" grpId="0" animBg="1"/>
      <p:bldP spid="20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1">
            <a:extLst>
              <a:ext uri="{FF2B5EF4-FFF2-40B4-BE49-F238E27FC236}">
                <a16:creationId xmlns:a16="http://schemas.microsoft.com/office/drawing/2014/main" id="{FBA408B6-7810-4203-94E9-9E05FB251E3A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244760" y="1485672"/>
            <a:ext cx="2581275" cy="208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29" name="Freeform 13">
            <a:extLst>
              <a:ext uri="{FF2B5EF4-FFF2-40B4-BE49-F238E27FC236}">
                <a16:creationId xmlns:a16="http://schemas.microsoft.com/office/drawing/2014/main" id="{831C6D3D-4C48-43FF-B595-B9F1B103D34D}"/>
              </a:ext>
            </a:extLst>
          </p:cNvPr>
          <p:cNvSpPr>
            <a:spLocks/>
          </p:cNvSpPr>
          <p:nvPr/>
        </p:nvSpPr>
        <p:spPr bwMode="auto">
          <a:xfrm>
            <a:off x="1295560" y="2241322"/>
            <a:ext cx="1847850" cy="893763"/>
          </a:xfrm>
          <a:custGeom>
            <a:avLst/>
            <a:gdLst>
              <a:gd name="T0" fmla="*/ 777 w 1130"/>
              <a:gd name="T1" fmla="*/ 373 h 546"/>
              <a:gd name="T2" fmla="*/ 19 w 1130"/>
              <a:gd name="T3" fmla="*/ 8 h 546"/>
              <a:gd name="T4" fmla="*/ 0 w 1130"/>
              <a:gd name="T5" fmla="*/ 14 h 546"/>
              <a:gd name="T6" fmla="*/ 0 w 1130"/>
              <a:gd name="T7" fmla="*/ 16 h 546"/>
              <a:gd name="T8" fmla="*/ 784 w 1130"/>
              <a:gd name="T9" fmla="*/ 510 h 546"/>
              <a:gd name="T10" fmla="*/ 786 w 1130"/>
              <a:gd name="T11" fmla="*/ 510 h 546"/>
              <a:gd name="T12" fmla="*/ 790 w 1130"/>
              <a:gd name="T13" fmla="*/ 511 h 546"/>
              <a:gd name="T14" fmla="*/ 795 w 1130"/>
              <a:gd name="T15" fmla="*/ 510 h 546"/>
              <a:gd name="T16" fmla="*/ 833 w 1130"/>
              <a:gd name="T17" fmla="*/ 499 h 546"/>
              <a:gd name="T18" fmla="*/ 891 w 1130"/>
              <a:gd name="T19" fmla="*/ 490 h 546"/>
              <a:gd name="T20" fmla="*/ 960 w 1130"/>
              <a:gd name="T21" fmla="*/ 492 h 546"/>
              <a:gd name="T22" fmla="*/ 1046 w 1130"/>
              <a:gd name="T23" fmla="*/ 520 h 546"/>
              <a:gd name="T24" fmla="*/ 1119 w 1130"/>
              <a:gd name="T25" fmla="*/ 545 h 546"/>
              <a:gd name="T26" fmla="*/ 1128 w 1130"/>
              <a:gd name="T27" fmla="*/ 536 h 546"/>
              <a:gd name="T28" fmla="*/ 777 w 1130"/>
              <a:gd name="T29" fmla="*/ 3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30" h="546">
                <a:moveTo>
                  <a:pt x="777" y="373"/>
                </a:moveTo>
                <a:cubicBezTo>
                  <a:pt x="597" y="332"/>
                  <a:pt x="165" y="232"/>
                  <a:pt x="19" y="8"/>
                </a:cubicBezTo>
                <a:cubicBezTo>
                  <a:pt x="14" y="0"/>
                  <a:pt x="0" y="4"/>
                  <a:pt x="0" y="14"/>
                </a:cubicBezTo>
                <a:cubicBezTo>
                  <a:pt x="0" y="16"/>
                  <a:pt x="0" y="16"/>
                  <a:pt x="0" y="16"/>
                </a:cubicBezTo>
                <a:cubicBezTo>
                  <a:pt x="12" y="323"/>
                  <a:pt x="545" y="456"/>
                  <a:pt x="784" y="510"/>
                </a:cubicBezTo>
                <a:cubicBezTo>
                  <a:pt x="786" y="510"/>
                  <a:pt x="786" y="510"/>
                  <a:pt x="786" y="510"/>
                </a:cubicBezTo>
                <a:cubicBezTo>
                  <a:pt x="790" y="511"/>
                  <a:pt x="790" y="511"/>
                  <a:pt x="790" y="511"/>
                </a:cubicBezTo>
                <a:cubicBezTo>
                  <a:pt x="792" y="511"/>
                  <a:pt x="794" y="511"/>
                  <a:pt x="795" y="510"/>
                </a:cubicBezTo>
                <a:cubicBezTo>
                  <a:pt x="807" y="506"/>
                  <a:pt x="820" y="502"/>
                  <a:pt x="833" y="499"/>
                </a:cubicBezTo>
                <a:cubicBezTo>
                  <a:pt x="852" y="494"/>
                  <a:pt x="872" y="490"/>
                  <a:pt x="891" y="490"/>
                </a:cubicBezTo>
                <a:cubicBezTo>
                  <a:pt x="913" y="488"/>
                  <a:pt x="933" y="488"/>
                  <a:pt x="960" y="492"/>
                </a:cubicBezTo>
                <a:cubicBezTo>
                  <a:pt x="984" y="497"/>
                  <a:pt x="1011" y="506"/>
                  <a:pt x="1046" y="520"/>
                </a:cubicBezTo>
                <a:cubicBezTo>
                  <a:pt x="1065" y="528"/>
                  <a:pt x="1091" y="536"/>
                  <a:pt x="1119" y="545"/>
                </a:cubicBezTo>
                <a:cubicBezTo>
                  <a:pt x="1125" y="546"/>
                  <a:pt x="1130" y="541"/>
                  <a:pt x="1128" y="536"/>
                </a:cubicBezTo>
                <a:cubicBezTo>
                  <a:pt x="1077" y="435"/>
                  <a:pt x="958" y="414"/>
                  <a:pt x="777" y="373"/>
                </a:cubicBezTo>
              </a:path>
            </a:pathLst>
          </a:custGeom>
          <a:solidFill>
            <a:srgbClr val="001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0" name="Freeform 14">
            <a:extLst>
              <a:ext uri="{FF2B5EF4-FFF2-40B4-BE49-F238E27FC236}">
                <a16:creationId xmlns:a16="http://schemas.microsoft.com/office/drawing/2014/main" id="{9507B032-BA22-4FA5-9189-9E2226021E45}"/>
              </a:ext>
            </a:extLst>
          </p:cNvPr>
          <p:cNvSpPr>
            <a:spLocks/>
          </p:cNvSpPr>
          <p:nvPr/>
        </p:nvSpPr>
        <p:spPr bwMode="auto">
          <a:xfrm>
            <a:off x="1293973" y="2596922"/>
            <a:ext cx="771525" cy="565150"/>
          </a:xfrm>
          <a:custGeom>
            <a:avLst/>
            <a:gdLst>
              <a:gd name="T0" fmla="*/ 317 w 472"/>
              <a:gd name="T1" fmla="*/ 346 h 346"/>
              <a:gd name="T2" fmla="*/ 460 w 472"/>
              <a:gd name="T3" fmla="*/ 302 h 346"/>
              <a:gd name="T4" fmla="*/ 461 w 472"/>
              <a:gd name="T5" fmla="*/ 301 h 346"/>
              <a:gd name="T6" fmla="*/ 465 w 472"/>
              <a:gd name="T7" fmla="*/ 299 h 346"/>
              <a:gd name="T8" fmla="*/ 463 w 472"/>
              <a:gd name="T9" fmla="*/ 281 h 346"/>
              <a:gd name="T10" fmla="*/ 19 w 472"/>
              <a:gd name="T11" fmla="*/ 9 h 346"/>
              <a:gd name="T12" fmla="*/ 0 w 472"/>
              <a:gd name="T13" fmla="*/ 14 h 346"/>
              <a:gd name="T14" fmla="*/ 0 w 472"/>
              <a:gd name="T15" fmla="*/ 25 h 346"/>
              <a:gd name="T16" fmla="*/ 0 w 472"/>
              <a:gd name="T17" fmla="*/ 26 h 346"/>
              <a:gd name="T18" fmla="*/ 317 w 472"/>
              <a:gd name="T19" fmla="*/ 346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72" h="346">
                <a:moveTo>
                  <a:pt x="317" y="346"/>
                </a:moveTo>
                <a:cubicBezTo>
                  <a:pt x="364" y="333"/>
                  <a:pt x="415" y="320"/>
                  <a:pt x="460" y="302"/>
                </a:cubicBezTo>
                <a:cubicBezTo>
                  <a:pt x="461" y="301"/>
                  <a:pt x="461" y="301"/>
                  <a:pt x="461" y="301"/>
                </a:cubicBezTo>
                <a:cubicBezTo>
                  <a:pt x="462" y="300"/>
                  <a:pt x="464" y="300"/>
                  <a:pt x="465" y="299"/>
                </a:cubicBezTo>
                <a:cubicBezTo>
                  <a:pt x="472" y="295"/>
                  <a:pt x="472" y="284"/>
                  <a:pt x="463" y="281"/>
                </a:cubicBezTo>
                <a:cubicBezTo>
                  <a:pt x="282" y="229"/>
                  <a:pt x="117" y="152"/>
                  <a:pt x="19" y="9"/>
                </a:cubicBezTo>
                <a:cubicBezTo>
                  <a:pt x="13" y="0"/>
                  <a:pt x="0" y="4"/>
                  <a:pt x="0" y="14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6"/>
                  <a:pt x="0" y="26"/>
                  <a:pt x="0" y="26"/>
                </a:cubicBezTo>
                <a:cubicBezTo>
                  <a:pt x="10" y="178"/>
                  <a:pt x="115" y="262"/>
                  <a:pt x="317" y="346"/>
                </a:cubicBezTo>
              </a:path>
            </a:pathLst>
          </a:custGeom>
          <a:solidFill>
            <a:srgbClr val="001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1" name="Freeform 15">
            <a:extLst>
              <a:ext uri="{FF2B5EF4-FFF2-40B4-BE49-F238E27FC236}">
                <a16:creationId xmlns:a16="http://schemas.microsoft.com/office/drawing/2014/main" id="{AAD69B8C-541C-40E5-B0DB-AA733D958AE5}"/>
              </a:ext>
            </a:extLst>
          </p:cNvPr>
          <p:cNvSpPr>
            <a:spLocks/>
          </p:cNvSpPr>
          <p:nvPr/>
        </p:nvSpPr>
        <p:spPr bwMode="auto">
          <a:xfrm>
            <a:off x="1293973" y="1871435"/>
            <a:ext cx="2063750" cy="1209675"/>
          </a:xfrm>
          <a:custGeom>
            <a:avLst/>
            <a:gdLst>
              <a:gd name="T0" fmla="*/ 764 w 1262"/>
              <a:gd name="T1" fmla="*/ 515 h 739"/>
              <a:gd name="T2" fmla="*/ 1201 w 1262"/>
              <a:gd name="T3" fmla="*/ 733 h 739"/>
              <a:gd name="T4" fmla="*/ 1213 w 1262"/>
              <a:gd name="T5" fmla="*/ 734 h 739"/>
              <a:gd name="T6" fmla="*/ 1259 w 1262"/>
              <a:gd name="T7" fmla="*/ 602 h 739"/>
              <a:gd name="T8" fmla="*/ 1110 w 1262"/>
              <a:gd name="T9" fmla="*/ 476 h 739"/>
              <a:gd name="T10" fmla="*/ 802 w 1262"/>
              <a:gd name="T11" fmla="*/ 392 h 739"/>
              <a:gd name="T12" fmla="*/ 13 w 1262"/>
              <a:gd name="T13" fmla="*/ 5 h 739"/>
              <a:gd name="T14" fmla="*/ 1 w 1262"/>
              <a:gd name="T15" fmla="*/ 9 h 739"/>
              <a:gd name="T16" fmla="*/ 0 w 1262"/>
              <a:gd name="T17" fmla="*/ 27 h 739"/>
              <a:gd name="T18" fmla="*/ 0 w 1262"/>
              <a:gd name="T19" fmla="*/ 27 h 739"/>
              <a:gd name="T20" fmla="*/ 764 w 1262"/>
              <a:gd name="T21" fmla="*/ 515 h 7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62" h="739">
                <a:moveTo>
                  <a:pt x="764" y="515"/>
                </a:moveTo>
                <a:cubicBezTo>
                  <a:pt x="973" y="564"/>
                  <a:pt x="1151" y="597"/>
                  <a:pt x="1201" y="733"/>
                </a:cubicBezTo>
                <a:cubicBezTo>
                  <a:pt x="1202" y="738"/>
                  <a:pt x="1210" y="739"/>
                  <a:pt x="1213" y="734"/>
                </a:cubicBezTo>
                <a:cubicBezTo>
                  <a:pt x="1243" y="685"/>
                  <a:pt x="1262" y="642"/>
                  <a:pt x="1259" y="602"/>
                </a:cubicBezTo>
                <a:cubicBezTo>
                  <a:pt x="1256" y="559"/>
                  <a:pt x="1212" y="507"/>
                  <a:pt x="1110" y="476"/>
                </a:cubicBezTo>
                <a:cubicBezTo>
                  <a:pt x="1008" y="445"/>
                  <a:pt x="965" y="437"/>
                  <a:pt x="802" y="392"/>
                </a:cubicBezTo>
                <a:cubicBezTo>
                  <a:pt x="643" y="349"/>
                  <a:pt x="167" y="230"/>
                  <a:pt x="13" y="5"/>
                </a:cubicBezTo>
                <a:cubicBezTo>
                  <a:pt x="10" y="0"/>
                  <a:pt x="1" y="2"/>
                  <a:pt x="1" y="9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27"/>
                  <a:pt x="0" y="27"/>
                  <a:pt x="0" y="27"/>
                </a:cubicBezTo>
                <a:cubicBezTo>
                  <a:pt x="13" y="321"/>
                  <a:pt x="548" y="465"/>
                  <a:pt x="764" y="515"/>
                </a:cubicBezTo>
              </a:path>
            </a:pathLst>
          </a:custGeom>
          <a:solidFill>
            <a:srgbClr val="001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2" name="Freeform 16">
            <a:extLst>
              <a:ext uri="{FF2B5EF4-FFF2-40B4-BE49-F238E27FC236}">
                <a16:creationId xmlns:a16="http://schemas.microsoft.com/office/drawing/2014/main" id="{5D9D754D-BF06-4AE7-A1CE-BD8638D4A9B9}"/>
              </a:ext>
            </a:extLst>
          </p:cNvPr>
          <p:cNvSpPr>
            <a:spLocks/>
          </p:cNvSpPr>
          <p:nvPr/>
        </p:nvSpPr>
        <p:spPr bwMode="auto">
          <a:xfrm>
            <a:off x="1293973" y="1479322"/>
            <a:ext cx="2579688" cy="1733550"/>
          </a:xfrm>
          <a:custGeom>
            <a:avLst/>
            <a:gdLst>
              <a:gd name="T0" fmla="*/ 1123 w 1577"/>
              <a:gd name="T1" fmla="*/ 626 h 1060"/>
              <a:gd name="T2" fmla="*/ 1347 w 1577"/>
              <a:gd name="T3" fmla="*/ 877 h 1060"/>
              <a:gd name="T4" fmla="*/ 1263 w 1577"/>
              <a:gd name="T5" fmla="*/ 1026 h 1060"/>
              <a:gd name="T6" fmla="*/ 1268 w 1577"/>
              <a:gd name="T7" fmla="*/ 1043 h 1060"/>
              <a:gd name="T8" fmla="*/ 1290 w 1577"/>
              <a:gd name="T9" fmla="*/ 1045 h 1060"/>
              <a:gd name="T10" fmla="*/ 1358 w 1577"/>
              <a:gd name="T11" fmla="*/ 1058 h 1060"/>
              <a:gd name="T12" fmla="*/ 1378 w 1577"/>
              <a:gd name="T13" fmla="*/ 1053 h 1060"/>
              <a:gd name="T14" fmla="*/ 1348 w 1577"/>
              <a:gd name="T15" fmla="*/ 525 h 1060"/>
              <a:gd name="T16" fmla="*/ 19 w 1577"/>
              <a:gd name="T17" fmla="*/ 6 h 1060"/>
              <a:gd name="T18" fmla="*/ 0 w 1577"/>
              <a:gd name="T19" fmla="*/ 12 h 1060"/>
              <a:gd name="T20" fmla="*/ 0 w 1577"/>
              <a:gd name="T21" fmla="*/ 49 h 1060"/>
              <a:gd name="T22" fmla="*/ 1123 w 1577"/>
              <a:gd name="T23" fmla="*/ 626 h 10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577" h="1060">
                <a:moveTo>
                  <a:pt x="1123" y="626"/>
                </a:moveTo>
                <a:cubicBezTo>
                  <a:pt x="1245" y="655"/>
                  <a:pt x="1384" y="738"/>
                  <a:pt x="1347" y="877"/>
                </a:cubicBezTo>
                <a:cubicBezTo>
                  <a:pt x="1339" y="903"/>
                  <a:pt x="1315" y="971"/>
                  <a:pt x="1263" y="1026"/>
                </a:cubicBezTo>
                <a:cubicBezTo>
                  <a:pt x="1257" y="1032"/>
                  <a:pt x="1261" y="1042"/>
                  <a:pt x="1268" y="1043"/>
                </a:cubicBezTo>
                <a:cubicBezTo>
                  <a:pt x="1276" y="1044"/>
                  <a:pt x="1283" y="1045"/>
                  <a:pt x="1290" y="1045"/>
                </a:cubicBezTo>
                <a:cubicBezTo>
                  <a:pt x="1313" y="1049"/>
                  <a:pt x="1336" y="1053"/>
                  <a:pt x="1358" y="1058"/>
                </a:cubicBezTo>
                <a:cubicBezTo>
                  <a:pt x="1365" y="1060"/>
                  <a:pt x="1373" y="1058"/>
                  <a:pt x="1378" y="1053"/>
                </a:cubicBezTo>
                <a:cubicBezTo>
                  <a:pt x="1541" y="890"/>
                  <a:pt x="1577" y="661"/>
                  <a:pt x="1348" y="525"/>
                </a:cubicBezTo>
                <a:cubicBezTo>
                  <a:pt x="1155" y="409"/>
                  <a:pt x="341" y="368"/>
                  <a:pt x="19" y="6"/>
                </a:cubicBezTo>
                <a:cubicBezTo>
                  <a:pt x="12" y="0"/>
                  <a:pt x="0" y="3"/>
                  <a:pt x="0" y="12"/>
                </a:cubicBezTo>
                <a:cubicBezTo>
                  <a:pt x="0" y="49"/>
                  <a:pt x="0" y="49"/>
                  <a:pt x="0" y="49"/>
                </a:cubicBezTo>
                <a:cubicBezTo>
                  <a:pt x="2" y="342"/>
                  <a:pt x="710" y="532"/>
                  <a:pt x="1123" y="626"/>
                </a:cubicBezTo>
              </a:path>
            </a:pathLst>
          </a:custGeom>
          <a:solidFill>
            <a:srgbClr val="001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3" name="Freeform 17">
            <a:extLst>
              <a:ext uri="{FF2B5EF4-FFF2-40B4-BE49-F238E27FC236}">
                <a16:creationId xmlns:a16="http://schemas.microsoft.com/office/drawing/2014/main" id="{A37CFF67-D77B-4D71-907F-87262CA85917}"/>
              </a:ext>
            </a:extLst>
          </p:cNvPr>
          <p:cNvSpPr>
            <a:spLocks/>
          </p:cNvSpPr>
          <p:nvPr/>
        </p:nvSpPr>
        <p:spPr bwMode="auto">
          <a:xfrm>
            <a:off x="1244760" y="3174772"/>
            <a:ext cx="2584450" cy="392113"/>
          </a:xfrm>
          <a:custGeom>
            <a:avLst/>
            <a:gdLst>
              <a:gd name="T0" fmla="*/ 1578 w 1580"/>
              <a:gd name="T1" fmla="*/ 229 h 240"/>
              <a:gd name="T2" fmla="*/ 1548 w 1580"/>
              <a:gd name="T3" fmla="*/ 162 h 240"/>
              <a:gd name="T4" fmla="*/ 1527 w 1580"/>
              <a:gd name="T5" fmla="*/ 141 h 240"/>
              <a:gd name="T6" fmla="*/ 1312 w 1580"/>
              <a:gd name="T7" fmla="*/ 92 h 240"/>
              <a:gd name="T8" fmla="*/ 1052 w 1580"/>
              <a:gd name="T9" fmla="*/ 28 h 240"/>
              <a:gd name="T10" fmla="*/ 927 w 1580"/>
              <a:gd name="T11" fmla="*/ 2 h 240"/>
              <a:gd name="T12" fmla="*/ 838 w 1580"/>
              <a:gd name="T13" fmla="*/ 24 h 240"/>
              <a:gd name="T14" fmla="*/ 791 w 1580"/>
              <a:gd name="T15" fmla="*/ 65 h 240"/>
              <a:gd name="T16" fmla="*/ 780 w 1580"/>
              <a:gd name="T17" fmla="*/ 65 h 240"/>
              <a:gd name="T18" fmla="*/ 733 w 1580"/>
              <a:gd name="T19" fmla="*/ 24 h 240"/>
              <a:gd name="T20" fmla="*/ 645 w 1580"/>
              <a:gd name="T21" fmla="*/ 2 h 240"/>
              <a:gd name="T22" fmla="*/ 512 w 1580"/>
              <a:gd name="T23" fmla="*/ 30 h 240"/>
              <a:gd name="T24" fmla="*/ 259 w 1580"/>
              <a:gd name="T25" fmla="*/ 92 h 240"/>
              <a:gd name="T26" fmla="*/ 47 w 1580"/>
              <a:gd name="T27" fmla="*/ 141 h 240"/>
              <a:gd name="T28" fmla="*/ 26 w 1580"/>
              <a:gd name="T29" fmla="*/ 162 h 240"/>
              <a:gd name="T30" fmla="*/ 1 w 1580"/>
              <a:gd name="T31" fmla="*/ 230 h 240"/>
              <a:gd name="T32" fmla="*/ 8 w 1580"/>
              <a:gd name="T33" fmla="*/ 240 h 240"/>
              <a:gd name="T34" fmla="*/ 1571 w 1580"/>
              <a:gd name="T35" fmla="*/ 240 h 240"/>
              <a:gd name="T36" fmla="*/ 1578 w 1580"/>
              <a:gd name="T37" fmla="*/ 229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80" h="240">
                <a:moveTo>
                  <a:pt x="1578" y="229"/>
                </a:moveTo>
                <a:cubicBezTo>
                  <a:pt x="1548" y="162"/>
                  <a:pt x="1548" y="162"/>
                  <a:pt x="1548" y="162"/>
                </a:cubicBezTo>
                <a:cubicBezTo>
                  <a:pt x="1544" y="152"/>
                  <a:pt x="1537" y="145"/>
                  <a:pt x="1527" y="141"/>
                </a:cubicBezTo>
                <a:cubicBezTo>
                  <a:pt x="1470" y="119"/>
                  <a:pt x="1382" y="102"/>
                  <a:pt x="1312" y="92"/>
                </a:cubicBezTo>
                <a:cubicBezTo>
                  <a:pt x="1236" y="82"/>
                  <a:pt x="1114" y="54"/>
                  <a:pt x="1052" y="28"/>
                </a:cubicBezTo>
                <a:cubicBezTo>
                  <a:pt x="993" y="2"/>
                  <a:pt x="960" y="0"/>
                  <a:pt x="927" y="2"/>
                </a:cubicBezTo>
                <a:cubicBezTo>
                  <a:pt x="893" y="4"/>
                  <a:pt x="863" y="11"/>
                  <a:pt x="838" y="24"/>
                </a:cubicBezTo>
                <a:cubicBezTo>
                  <a:pt x="817" y="34"/>
                  <a:pt x="800" y="47"/>
                  <a:pt x="791" y="65"/>
                </a:cubicBezTo>
                <a:cubicBezTo>
                  <a:pt x="789" y="69"/>
                  <a:pt x="783" y="69"/>
                  <a:pt x="780" y="65"/>
                </a:cubicBezTo>
                <a:cubicBezTo>
                  <a:pt x="771" y="47"/>
                  <a:pt x="754" y="34"/>
                  <a:pt x="733" y="24"/>
                </a:cubicBezTo>
                <a:cubicBezTo>
                  <a:pt x="709" y="11"/>
                  <a:pt x="678" y="4"/>
                  <a:pt x="645" y="2"/>
                </a:cubicBezTo>
                <a:cubicBezTo>
                  <a:pt x="611" y="0"/>
                  <a:pt x="572" y="4"/>
                  <a:pt x="512" y="30"/>
                </a:cubicBezTo>
                <a:cubicBezTo>
                  <a:pt x="451" y="55"/>
                  <a:pt x="336" y="82"/>
                  <a:pt x="259" y="92"/>
                </a:cubicBezTo>
                <a:cubicBezTo>
                  <a:pt x="190" y="101"/>
                  <a:pt x="104" y="119"/>
                  <a:pt x="47" y="141"/>
                </a:cubicBezTo>
                <a:cubicBezTo>
                  <a:pt x="37" y="145"/>
                  <a:pt x="29" y="151"/>
                  <a:pt x="26" y="162"/>
                </a:cubicBezTo>
                <a:cubicBezTo>
                  <a:pt x="1" y="230"/>
                  <a:pt x="1" y="230"/>
                  <a:pt x="1" y="230"/>
                </a:cubicBezTo>
                <a:cubicBezTo>
                  <a:pt x="0" y="235"/>
                  <a:pt x="3" y="240"/>
                  <a:pt x="8" y="240"/>
                </a:cubicBezTo>
                <a:cubicBezTo>
                  <a:pt x="1571" y="240"/>
                  <a:pt x="1571" y="240"/>
                  <a:pt x="1571" y="240"/>
                </a:cubicBezTo>
                <a:cubicBezTo>
                  <a:pt x="1576" y="240"/>
                  <a:pt x="1580" y="235"/>
                  <a:pt x="1578" y="229"/>
                </a:cubicBezTo>
              </a:path>
            </a:pathLst>
          </a:custGeom>
          <a:solidFill>
            <a:srgbClr val="001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209AE6-C79A-485E-B3FD-83D6D6C7F8B3}"/>
              </a:ext>
            </a:extLst>
          </p:cNvPr>
          <p:cNvSpPr txBox="1"/>
          <p:nvPr/>
        </p:nvSpPr>
        <p:spPr>
          <a:xfrm>
            <a:off x="3896753" y="2179814"/>
            <a:ext cx="75600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C" sz="3300" b="1" i="0" u="none" strike="noStrike" baseline="0" dirty="0">
                <a:solidFill>
                  <a:srgbClr val="001A5A"/>
                </a:solidFill>
                <a:latin typeface="BwModelica-Bold" panose="00000800000000000000" pitchFamily="50" charset="0"/>
              </a:rPr>
              <a:t>ADVENTISTA DEL SÉPTIMO DÍA</a:t>
            </a:r>
            <a:endParaRPr lang="es-EC" sz="3300" b="1" i="0" u="none" strike="noStrike" baseline="0" dirty="0">
              <a:solidFill>
                <a:srgbClr val="001A5A"/>
              </a:solidFill>
              <a:latin typeface="BwModelica-ExtraBold" panose="00000900000000000000" pitchFamily="50" charset="0"/>
            </a:endParaRPr>
          </a:p>
          <a:p>
            <a:pPr algn="ctr"/>
            <a:r>
              <a:rPr lang="es-EC" sz="3900" b="1" i="0" u="none" strike="noStrike" baseline="0" dirty="0">
                <a:solidFill>
                  <a:srgbClr val="001A5A"/>
                </a:solidFill>
                <a:latin typeface="BwModelica-ExtraBold" panose="00000900000000000000" pitchFamily="50" charset="0"/>
              </a:rPr>
              <a:t>MOVIMIENTO DE REFORMA</a:t>
            </a:r>
            <a:endParaRPr lang="es-EC" sz="3900" dirty="0">
              <a:solidFill>
                <a:srgbClr val="001A5A"/>
              </a:solidFill>
              <a:latin typeface="Bw Modelica Black" panose="00000A00000000000000" pitchFamily="50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52ABEC9-4E9D-418B-BE39-DC4662B7F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9879" y="4360189"/>
            <a:ext cx="950203" cy="100156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3DAD6A6-2282-4BA2-88F8-DA30F2A2B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1620" y="4487779"/>
            <a:ext cx="5696124" cy="85932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A734C75-D5B7-45F1-AE0D-CF695BA221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1084" y="4408082"/>
            <a:ext cx="2508400" cy="91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34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50"/>
                            </p:stCondLst>
                            <p:childTnLst>
                              <p:par>
                                <p:cTn id="3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ulgar arriba - Iconos gratis de manos y gestos">
            <a:extLst>
              <a:ext uri="{FF2B5EF4-FFF2-40B4-BE49-F238E27FC236}">
                <a16:creationId xmlns:a16="http://schemas.microsoft.com/office/drawing/2014/main" id="{39F72389-2AF6-25BC-CE19-11A7CF1AB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3148" y="824209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E8F2FC9-9613-E81F-00FE-D44F1E4D9F28}"/>
              </a:ext>
            </a:extLst>
          </p:cNvPr>
          <p:cNvSpPr txBox="1"/>
          <p:nvPr/>
        </p:nvSpPr>
        <p:spPr>
          <a:xfrm>
            <a:off x="192148" y="1364160"/>
            <a:ext cx="27695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3200" dirty="0">
                <a:solidFill>
                  <a:schemeClr val="accent1"/>
                </a:solidFill>
                <a:latin typeface="Avenir Next LT Pro Light" panose="020B0304020202020204" pitchFamily="34" charset="0"/>
                <a:cs typeface="Segoe UI Semibold" panose="020B0702040204020203" pitchFamily="34" charset="0"/>
              </a:rPr>
              <a:t>al tomar buenas    decisiones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366348D-97DF-E479-4D72-E975E48F2549}"/>
              </a:ext>
            </a:extLst>
          </p:cNvPr>
          <p:cNvSpPr txBox="1"/>
          <p:nvPr/>
        </p:nvSpPr>
        <p:spPr>
          <a:xfrm>
            <a:off x="203696" y="92458"/>
            <a:ext cx="413163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8000" dirty="0">
                <a:solidFill>
                  <a:schemeClr val="accent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Avanzo</a:t>
            </a:r>
            <a:endParaRPr lang="es-MX" sz="80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ABDA65D-9139-48E5-D4B2-9888A11FF3CB}"/>
              </a:ext>
            </a:extLst>
          </p:cNvPr>
          <p:cNvSpPr/>
          <p:nvPr/>
        </p:nvSpPr>
        <p:spPr>
          <a:xfrm>
            <a:off x="5623565" y="3082380"/>
            <a:ext cx="63583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dirty="0">
                <a:solidFill>
                  <a:schemeClr val="accent4">
                    <a:lumMod val="75000"/>
                  </a:schemeClr>
                </a:solidFill>
                <a:latin typeface="Eras Demi ITC" panose="020B0805030504020804" pitchFamily="34" charset="0"/>
              </a:rPr>
              <a:t>¡Decido servir a los demás y vivir una vida de testimonio!</a:t>
            </a:r>
            <a:endParaRPr lang="es-MX" sz="3200" dirty="0">
              <a:solidFill>
                <a:schemeClr val="accent4">
                  <a:lumMod val="75000"/>
                </a:schemeClr>
              </a:solidFill>
              <a:latin typeface="Eras Demi ITC" panose="020B08050305040208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1E601A8-B517-CAD5-E600-6DA954662F44}"/>
              </a:ext>
            </a:extLst>
          </p:cNvPr>
          <p:cNvSpPr/>
          <p:nvPr/>
        </p:nvSpPr>
        <p:spPr>
          <a:xfrm>
            <a:off x="5449948" y="1200242"/>
            <a:ext cx="644812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dirty="0">
                <a:solidFill>
                  <a:schemeClr val="accent2">
                    <a:lumMod val="75000"/>
                  </a:schemeClr>
                </a:solidFill>
                <a:latin typeface="Eras Bold ITC" panose="020B0907030504020204" pitchFamily="34" charset="0"/>
              </a:rPr>
              <a:t>Creo que mi vida debe reflejar a Cristo y ser una bendición para otros.</a:t>
            </a:r>
            <a:endParaRPr lang="es-MX" sz="3200" dirty="0">
              <a:solidFill>
                <a:schemeClr val="accent2">
                  <a:lumMod val="75000"/>
                </a:schemeClr>
              </a:solidFill>
              <a:latin typeface="Eras Bold ITC" panose="020B0907030504020204" pitchFamily="34" charset="0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11D5884E-BC2B-AD1B-D2E1-078CB159244F}"/>
              </a:ext>
            </a:extLst>
          </p:cNvPr>
          <p:cNvGrpSpPr/>
          <p:nvPr/>
        </p:nvGrpSpPr>
        <p:grpSpPr>
          <a:xfrm>
            <a:off x="-20260" y="5739006"/>
            <a:ext cx="12212260" cy="1118994"/>
            <a:chOff x="-20260" y="5755657"/>
            <a:chExt cx="12212260" cy="1118994"/>
          </a:xfrm>
        </p:grpSpPr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FC63DB93-AC8E-7E92-5EB4-34D3403E490C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7" name="Título 1">
              <a:extLst>
                <a:ext uri="{FF2B5EF4-FFF2-40B4-BE49-F238E27FC236}">
                  <a16:creationId xmlns:a16="http://schemas.microsoft.com/office/drawing/2014/main" id="{E465ABC5-E65C-FE6E-300A-8B675529115A}"/>
                </a:ext>
              </a:extLst>
            </p:cNvPr>
            <p:cNvSpPr txBox="1">
              <a:spLocks/>
            </p:cNvSpPr>
            <p:nvPr/>
          </p:nvSpPr>
          <p:spPr>
            <a:xfrm>
              <a:off x="3108793" y="6068135"/>
              <a:ext cx="5827098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Aplico a mi vida lo que aprendí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43C6B3C1-CFA6-26A8-9D0A-A2E9A3977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1" name="Flecha: pentágono 10">
              <a:extLst>
                <a:ext uri="{FF2B5EF4-FFF2-40B4-BE49-F238E27FC236}">
                  <a16:creationId xmlns:a16="http://schemas.microsoft.com/office/drawing/2014/main" id="{BC265D23-AFF7-628B-A72A-E26CBB9EBA6A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2" name="Subtítulo 2">
              <a:extLst>
                <a:ext uri="{FF2B5EF4-FFF2-40B4-BE49-F238E27FC236}">
                  <a16:creationId xmlns:a16="http://schemas.microsoft.com/office/drawing/2014/main" id="{53AD3EBE-7E53-B5D5-8759-6933C8740CA9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Decisión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0734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B9052193-FD8A-4AE4-B798-BDD1BE36CDC1}"/>
              </a:ext>
            </a:extLst>
          </p:cNvPr>
          <p:cNvGrpSpPr/>
          <p:nvPr/>
        </p:nvGrpSpPr>
        <p:grpSpPr>
          <a:xfrm>
            <a:off x="-2" y="0"/>
            <a:ext cx="6129777" cy="6194042"/>
            <a:chOff x="-1" y="0"/>
            <a:chExt cx="5962650" cy="5962650"/>
          </a:xfrm>
        </p:grpSpPr>
        <p:pic>
          <p:nvPicPr>
            <p:cNvPr id="19458" name="Picture 2" descr="Imagen relacionada">
              <a:extLst>
                <a:ext uri="{FF2B5EF4-FFF2-40B4-BE49-F238E27FC236}">
                  <a16:creationId xmlns:a16="http://schemas.microsoft.com/office/drawing/2014/main" id="{3843FCA9-DDAD-46D9-AB15-80CEF97BA9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0"/>
              <a:ext cx="5962650" cy="5962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A76C41F0-ECCB-446B-8232-776767D7F47E}"/>
                </a:ext>
              </a:extLst>
            </p:cNvPr>
            <p:cNvSpPr/>
            <p:nvPr/>
          </p:nvSpPr>
          <p:spPr>
            <a:xfrm>
              <a:off x="2198916" y="3494289"/>
              <a:ext cx="1382485" cy="5898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C" dirty="0">
                  <a:solidFill>
                    <a:schemeClr val="tx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DIEZMOS</a:t>
              </a:r>
            </a:p>
            <a:p>
              <a:pPr algn="ctr"/>
              <a:r>
                <a:rPr lang="es-EC" dirty="0">
                  <a:solidFill>
                    <a:schemeClr val="tx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OFRENDAS</a:t>
              </a:r>
            </a:p>
          </p:txBody>
        </p:sp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4E85F43C-432B-41B9-85E4-75DD65EEDCAC}"/>
              </a:ext>
            </a:extLst>
          </p:cNvPr>
          <p:cNvSpPr/>
          <p:nvPr/>
        </p:nvSpPr>
        <p:spPr>
          <a:xfrm>
            <a:off x="6444343" y="779824"/>
            <a:ext cx="5648084" cy="175432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r"/>
            <a:r>
              <a:rPr lang="es-MX" sz="5400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Planifico mi ofrenda</a:t>
            </a:r>
            <a:endParaRPr lang="es-EC" sz="5400" dirty="0">
              <a:solidFill>
                <a:schemeClr val="accent2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60F5EEA-0818-4E0E-8C11-4D5CE6A119DB}"/>
              </a:ext>
            </a:extLst>
          </p:cNvPr>
          <p:cNvSpPr/>
          <p:nvPr/>
        </p:nvSpPr>
        <p:spPr>
          <a:xfrm>
            <a:off x="6115053" y="8173"/>
            <a:ext cx="60515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5400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Soy Mayordomo: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CF1959B-B268-4BA5-9C04-AB46D072A262}"/>
              </a:ext>
            </a:extLst>
          </p:cNvPr>
          <p:cNvSpPr txBox="1"/>
          <p:nvPr/>
        </p:nvSpPr>
        <p:spPr>
          <a:xfrm>
            <a:off x="6190899" y="2829028"/>
            <a:ext cx="590152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800" b="1" dirty="0">
                <a:latin typeface="Eras Medium ITC" panose="020B0602030504020804" pitchFamily="34" charset="0"/>
              </a:rPr>
              <a:t>Para transferencias bancarias:</a:t>
            </a:r>
          </a:p>
          <a:p>
            <a:r>
              <a:rPr lang="es-EC" sz="2400" b="1" dirty="0">
                <a:latin typeface="Eras Medium ITC" panose="020B0602030504020804" pitchFamily="34" charset="0"/>
              </a:rPr>
              <a:t>Banco Pacífico</a:t>
            </a:r>
          </a:p>
          <a:p>
            <a:r>
              <a:rPr lang="es-EC" sz="2400" dirty="0">
                <a:latin typeface="Eras Medium ITC" panose="020B0602030504020804" pitchFamily="34" charset="0"/>
              </a:rPr>
              <a:t>Cuenta Corriente #637254</a:t>
            </a:r>
          </a:p>
          <a:p>
            <a:r>
              <a:rPr lang="es-EC" sz="2400" b="1" dirty="0">
                <a:latin typeface="Eras Medium ITC" panose="020B0602030504020804" pitchFamily="34" charset="0"/>
              </a:rPr>
              <a:t>Banco Pichincha</a:t>
            </a:r>
          </a:p>
          <a:p>
            <a:r>
              <a:rPr lang="es-EC" sz="2400" dirty="0">
                <a:latin typeface="Eras Medium ITC" panose="020B0602030504020804" pitchFamily="34" charset="0"/>
              </a:rPr>
              <a:t>Cuenta de Ahorros #3735728600</a:t>
            </a:r>
          </a:p>
          <a:p>
            <a:r>
              <a:rPr lang="es-EC" sz="2400" dirty="0">
                <a:latin typeface="Eras Medium ITC" panose="020B0602030504020804" pitchFamily="34" charset="0"/>
              </a:rPr>
              <a:t>RUC: 1790984362001</a:t>
            </a:r>
          </a:p>
          <a:p>
            <a:r>
              <a:rPr lang="es-EC" sz="2000" dirty="0">
                <a:latin typeface="Eras Medium ITC" panose="020B0602030504020804" pitchFamily="34" charset="0"/>
              </a:rPr>
              <a:t>ADVENTISTAS DEL SÉPTIMO DÍA MOVIMIENTO DE REFORMA UNION ECUATORIANA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665E47F-41EB-46E9-8567-5CAD473BB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0" y="2363021"/>
            <a:ext cx="4005419" cy="652329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DC0CC2E2-B2AE-6F54-5234-A5028AF371F9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1D4ECD46-E849-AF72-85FC-8A03C8DFEF1D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3" name="Título 1">
              <a:extLst>
                <a:ext uri="{FF2B5EF4-FFF2-40B4-BE49-F238E27FC236}">
                  <a16:creationId xmlns:a16="http://schemas.microsoft.com/office/drawing/2014/main" id="{AD9376AF-6F4A-10F4-FDAB-351C99740896}"/>
                </a:ext>
              </a:extLst>
            </p:cNvPr>
            <p:cNvSpPr txBox="1">
              <a:spLocks/>
            </p:cNvSpPr>
            <p:nvPr/>
          </p:nvSpPr>
          <p:spPr>
            <a:xfrm>
              <a:off x="3178452" y="5898766"/>
              <a:ext cx="6357324" cy="483512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62500" lnSpcReduction="2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“Hoy más que nunca, la fidelidad se aferra a la promesa” 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FBD01A4-F0B8-5CC4-817E-E8E503390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5" name="Flecha: pentágono 14">
              <a:extLst>
                <a:ext uri="{FF2B5EF4-FFF2-40B4-BE49-F238E27FC236}">
                  <a16:creationId xmlns:a16="http://schemas.microsoft.com/office/drawing/2014/main" id="{7722BEFD-2D2B-28F5-C78D-8CC4574A6E6C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6" name="Subtítulo 2">
              <a:extLst>
                <a:ext uri="{FF2B5EF4-FFF2-40B4-BE49-F238E27FC236}">
                  <a16:creationId xmlns:a16="http://schemas.microsoft.com/office/drawing/2014/main" id="{C17FB573-8C92-6E66-94A0-0694E5603B3E}"/>
                </a:ext>
              </a:extLst>
            </p:cNvPr>
            <p:cNvSpPr txBox="1">
              <a:spLocks/>
            </p:cNvSpPr>
            <p:nvPr/>
          </p:nvSpPr>
          <p:spPr>
            <a:xfrm>
              <a:off x="93518" y="6087307"/>
              <a:ext cx="2608117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Mayordomía</a:t>
              </a:r>
            </a:p>
          </p:txBody>
        </p:sp>
      </p:grpSp>
      <p:sp>
        <p:nvSpPr>
          <p:cNvPr id="17" name="Título 1">
            <a:extLst>
              <a:ext uri="{FF2B5EF4-FFF2-40B4-BE49-F238E27FC236}">
                <a16:creationId xmlns:a16="http://schemas.microsoft.com/office/drawing/2014/main" id="{92AFD155-8D2E-B639-7991-31B7D92B360E}"/>
              </a:ext>
            </a:extLst>
          </p:cNvPr>
          <p:cNvSpPr txBox="1">
            <a:spLocks/>
          </p:cNvSpPr>
          <p:nvPr/>
        </p:nvSpPr>
        <p:spPr>
          <a:xfrm>
            <a:off x="3265681" y="6174186"/>
            <a:ext cx="6357324" cy="4835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Malaquías 3:10</a:t>
            </a:r>
            <a:endParaRPr lang="es-EC" sz="1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752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l punto de vista bíblico sobre la puntualidad">
            <a:extLst>
              <a:ext uri="{FF2B5EF4-FFF2-40B4-BE49-F238E27FC236}">
                <a16:creationId xmlns:a16="http://schemas.microsoft.com/office/drawing/2014/main" id="{711AA4C7-83D9-4A6E-883D-6DE74D817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887687"/>
            <a:ext cx="7816646" cy="39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E85F43C-432B-41B9-85E4-75DD65EEDCAC}"/>
              </a:ext>
            </a:extLst>
          </p:cNvPr>
          <p:cNvSpPr/>
          <p:nvPr/>
        </p:nvSpPr>
        <p:spPr>
          <a:xfrm>
            <a:off x="87084" y="112216"/>
            <a:ext cx="8337745" cy="144655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s-MX" sz="8800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Asiste Puntual</a:t>
            </a:r>
            <a:endParaRPr lang="es-EC" sz="8800" dirty="0"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57BE137F-DBC2-4E0B-9FA9-0442EE72531C}"/>
              </a:ext>
            </a:extLst>
          </p:cNvPr>
          <p:cNvSpPr txBox="1"/>
          <p:nvPr/>
        </p:nvSpPr>
        <p:spPr>
          <a:xfrm>
            <a:off x="6459795" y="1362060"/>
            <a:ext cx="5548486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/>
            <a:r>
              <a:rPr lang="es-EC" sz="4000" b="1" dirty="0">
                <a:solidFill>
                  <a:schemeClr val="accent2">
                    <a:lumMod val="75000"/>
                  </a:schemeClr>
                </a:solidFill>
                <a:latin typeface="Eras Bold ITC" panose="020B0907030504020204" pitchFamily="34" charset="0"/>
              </a:rPr>
              <a:t>Cada sábado 9:00am (Ecuador) por:</a:t>
            </a:r>
          </a:p>
        </p:txBody>
      </p:sp>
      <p:sp>
        <p:nvSpPr>
          <p:cNvPr id="3" name="Text Box 16">
            <a:extLst>
              <a:ext uri="{FF2B5EF4-FFF2-40B4-BE49-F238E27FC236}">
                <a16:creationId xmlns:a16="http://schemas.microsoft.com/office/drawing/2014/main" id="{CE6EE3F3-ADD8-4C8E-8E6B-E5A839191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4492" y="4911520"/>
            <a:ext cx="3615107" cy="388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C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rgbClr val="0A2560"/>
                </a:solidFill>
                <a:effectLst/>
                <a:latin typeface="Candara" panose="020E0502030303020204" pitchFamily="34" charset="0"/>
              </a:rPr>
              <a:t>Unión Ecuatoriana ASDMR</a:t>
            </a:r>
            <a:endParaRPr kumimoji="0" lang="es-EC" altLang="es-EC" sz="2400" b="1" i="0" u="none" strike="noStrike" cap="none" normalizeH="0" baseline="0" dirty="0">
              <a:ln>
                <a:noFill/>
              </a:ln>
              <a:solidFill>
                <a:srgbClr val="0A25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16">
            <a:extLst>
              <a:ext uri="{FF2B5EF4-FFF2-40B4-BE49-F238E27FC236}">
                <a16:creationId xmlns:a16="http://schemas.microsoft.com/office/drawing/2014/main" id="{FEFA6618-312E-4F12-81CA-504B07EB2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3611" y="3675559"/>
            <a:ext cx="2583919" cy="331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C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rgbClr val="0A2560"/>
                </a:solidFill>
                <a:effectLst/>
                <a:latin typeface="Candara" panose="020E0502030303020204" pitchFamily="34" charset="0"/>
              </a:rPr>
              <a:t>ASDMR ECUADOR</a:t>
            </a:r>
            <a:endParaRPr kumimoji="0" lang="es-EC" altLang="es-EC" sz="2400" b="1" i="0" u="none" strike="noStrike" cap="none" normalizeH="0" baseline="0" dirty="0">
              <a:ln>
                <a:noFill/>
              </a:ln>
              <a:solidFill>
                <a:srgbClr val="0A25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5C888EB-6C0C-4219-C3E5-23D8723A9F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718" y="2771364"/>
            <a:ext cx="2282636" cy="921064"/>
          </a:xfrm>
          <a:prstGeom prst="rect">
            <a:avLst/>
          </a:prstGeom>
        </p:spPr>
      </p:pic>
      <p:sp>
        <p:nvSpPr>
          <p:cNvPr id="14" name="Text Box 16">
            <a:extLst>
              <a:ext uri="{FF2B5EF4-FFF2-40B4-BE49-F238E27FC236}">
                <a16:creationId xmlns:a16="http://schemas.microsoft.com/office/drawing/2014/main" id="{4D010C68-7F8E-2789-DFD6-269078901B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3048" y="5276495"/>
            <a:ext cx="3615107" cy="388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C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rgbClr val="0A2560"/>
                </a:solidFill>
                <a:effectLst/>
                <a:latin typeface="Candara" panose="020E0502030303020204" pitchFamily="34" charset="0"/>
              </a:rPr>
              <a:t>Conectados con Dios Ec</a:t>
            </a:r>
            <a:endParaRPr kumimoji="0" lang="es-EC" altLang="es-EC" sz="2400" b="1" i="0" u="none" strike="noStrike" cap="none" normalizeH="0" baseline="0" dirty="0">
              <a:ln>
                <a:noFill/>
              </a:ln>
              <a:solidFill>
                <a:srgbClr val="0A25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B9ADBF72-B28A-058E-826D-ECAD5749D0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718" y="4125915"/>
            <a:ext cx="2282636" cy="788123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41D46593-F02D-CF7B-0E6F-6E384DAB312C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45F98EB2-3DDD-6E21-2D19-44C17C56BEB9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2" name="Flecha: pentágono 11">
              <a:extLst>
                <a:ext uri="{FF2B5EF4-FFF2-40B4-BE49-F238E27FC236}">
                  <a16:creationId xmlns:a16="http://schemas.microsoft.com/office/drawing/2014/main" id="{E32E1F70-69E3-A14F-41A6-443547E763DA}"/>
                </a:ext>
              </a:extLst>
            </p:cNvPr>
            <p:cNvSpPr/>
            <p:nvPr/>
          </p:nvSpPr>
          <p:spPr>
            <a:xfrm>
              <a:off x="518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 dirty="0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FFFEEDFF-AABD-5041-7E6D-91E53E69A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5" name="Subtítulo 2">
              <a:extLst>
                <a:ext uri="{FF2B5EF4-FFF2-40B4-BE49-F238E27FC236}">
                  <a16:creationId xmlns:a16="http://schemas.microsoft.com/office/drawing/2014/main" id="{63B03215-192F-AB06-912D-979CA0E46E9E}"/>
                </a:ext>
              </a:extLst>
            </p:cNvPr>
            <p:cNvSpPr txBox="1">
              <a:spLocks/>
            </p:cNvSpPr>
            <p:nvPr/>
          </p:nvSpPr>
          <p:spPr>
            <a:xfrm>
              <a:off x="241259" y="5849605"/>
              <a:ext cx="2469535" cy="95479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Registro de asistencia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406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ítulo 1"/>
          <p:cNvSpPr txBox="1">
            <a:spLocks/>
          </p:cNvSpPr>
          <p:nvPr/>
        </p:nvSpPr>
        <p:spPr>
          <a:xfrm>
            <a:off x="6259039" y="6260504"/>
            <a:ext cx="4384221" cy="394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s-MX" sz="1600" b="1" i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Sábado, 22 de agosto de 2026</a:t>
            </a:r>
            <a:endParaRPr lang="es-EC" sz="1600" b="1" i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5C420512-14B4-9ABC-3D24-E06996B3B42C}"/>
              </a:ext>
            </a:extLst>
          </p:cNvPr>
          <p:cNvGrpSpPr/>
          <p:nvPr/>
        </p:nvGrpSpPr>
        <p:grpSpPr>
          <a:xfrm>
            <a:off x="0" y="-47296"/>
            <a:ext cx="4279900" cy="4361647"/>
            <a:chOff x="496190" y="4139081"/>
            <a:chExt cx="2913724" cy="2913724"/>
          </a:xfrm>
        </p:grpSpPr>
        <p:pic>
          <p:nvPicPr>
            <p:cNvPr id="1036" name="Picture 12" descr="Diseño PNG Y SVG De Crayones Split Icono Para Camisetas">
              <a:extLst>
                <a:ext uri="{FF2B5EF4-FFF2-40B4-BE49-F238E27FC236}">
                  <a16:creationId xmlns:a16="http://schemas.microsoft.com/office/drawing/2014/main" id="{C3E17FDA-FF8F-659A-C093-9F7DA574C0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190" y="4139081"/>
              <a:ext cx="2913724" cy="29137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ángulo 8"/>
            <p:cNvSpPr/>
            <p:nvPr/>
          </p:nvSpPr>
          <p:spPr>
            <a:xfrm>
              <a:off x="574532" y="5455148"/>
              <a:ext cx="2709442" cy="59625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/>
              <a:r>
                <a:rPr lang="es-MX" sz="2600" dirty="0">
                  <a:effectLst/>
                  <a:latin typeface="Actay Wide Bd" pitchFamily="50" charset="0"/>
                </a:rPr>
                <a:t>La lección de los niños para hoy es:</a:t>
              </a:r>
              <a:endParaRPr lang="es-EC" sz="2600" dirty="0">
                <a:latin typeface="Actay Wide Bd" pitchFamily="50" charset="0"/>
              </a:endParaRPr>
            </a:p>
          </p:txBody>
        </p:sp>
      </p:grpSp>
      <p:pic>
        <p:nvPicPr>
          <p:cNvPr id="2074" name="Picture 26" descr="Imagen relacionada">
            <a:extLst>
              <a:ext uri="{FF2B5EF4-FFF2-40B4-BE49-F238E27FC236}">
                <a16:creationId xmlns:a16="http://schemas.microsoft.com/office/drawing/2014/main" id="{C4AF558D-73D6-4EFE-9C47-3C4BEE2C6B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58400" y="4028366"/>
            <a:ext cx="2106618" cy="280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52E0396-ED3D-4B34-9EB5-B65AF9E3F4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075" y="5864742"/>
            <a:ext cx="3146610" cy="923330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3600C81-94F6-4AFC-98C6-A062EB6F7F6D}"/>
              </a:ext>
            </a:extLst>
          </p:cNvPr>
          <p:cNvSpPr txBox="1"/>
          <p:nvPr/>
        </p:nvSpPr>
        <p:spPr>
          <a:xfrm>
            <a:off x="115075" y="4386640"/>
            <a:ext cx="105281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s-ES" sz="6000" b="1" dirty="0">
                <a:latin typeface="Bw Modelica ExtraBold" panose="00000900000000000000" pitchFamily="50" charset="0"/>
                <a:ea typeface="Noto Sans ExtBd" panose="020B0902040504020204" pitchFamily="34"/>
                <a:cs typeface="Noto Sans ExtBd" panose="020B0902040504020204" pitchFamily="34"/>
              </a:rPr>
              <a:t>La Obra y la Vida</a:t>
            </a:r>
            <a:endParaRPr lang="es-EC" sz="6000" b="1" dirty="0">
              <a:effectLst/>
              <a:latin typeface="Bw Modelica ExtraBold" panose="00000900000000000000" pitchFamily="50" charset="0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822E602-E81A-3636-5193-1F1CA58863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2412" y="282175"/>
            <a:ext cx="4853697" cy="392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725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5D639279-3BF6-E82F-2D37-6BB3E095DA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092" b="8227"/>
          <a:stretch/>
        </p:blipFill>
        <p:spPr>
          <a:xfrm>
            <a:off x="0" y="0"/>
            <a:ext cx="12191482" cy="688256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C5098AC-A7CB-8C05-48A1-F55CE64CB6D0}"/>
              </a:ext>
            </a:extLst>
          </p:cNvPr>
          <p:cNvSpPr txBox="1"/>
          <p:nvPr/>
        </p:nvSpPr>
        <p:spPr>
          <a:xfrm>
            <a:off x="483678" y="166765"/>
            <a:ext cx="110831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s-E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w Modelica ExtraBold" panose="00000900000000000000" pitchFamily="50" charset="0"/>
                <a:ea typeface="Noto Sans ExtBd" panose="020B0902040504020204" pitchFamily="34"/>
                <a:cs typeface="Noto Sans ExtBd" panose="020B0902040504020204" pitchFamily="34"/>
              </a:rPr>
              <a:t>La Obra y la Vida</a:t>
            </a: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E9252B58-47D1-7AAB-70F4-0C1BB0EBAA9F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877DA28D-F45D-95BD-5AFD-ED242C7B0378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9" name="Título 1">
              <a:extLst>
                <a:ext uri="{FF2B5EF4-FFF2-40B4-BE49-F238E27FC236}">
                  <a16:creationId xmlns:a16="http://schemas.microsoft.com/office/drawing/2014/main" id="{2ED24F02-9917-9B31-A6A6-C78B7CF34899}"/>
                </a:ext>
              </a:extLst>
            </p:cNvPr>
            <p:cNvSpPr txBox="1">
              <a:spLocks/>
            </p:cNvSpPr>
            <p:nvPr/>
          </p:nvSpPr>
          <p:spPr>
            <a:xfrm>
              <a:off x="3108790" y="6069455"/>
              <a:ext cx="5832955" cy="470081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Sábado, 29 de agosto de 2026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sp>
          <p:nvSpPr>
            <p:cNvPr id="17" name="Flecha: pentágono 16">
              <a:extLst>
                <a:ext uri="{FF2B5EF4-FFF2-40B4-BE49-F238E27FC236}">
                  <a16:creationId xmlns:a16="http://schemas.microsoft.com/office/drawing/2014/main" id="{87CE8FA6-E2C0-672B-1A31-BA5E17C552FC}"/>
                </a:ext>
              </a:extLst>
            </p:cNvPr>
            <p:cNvSpPr/>
            <p:nvPr/>
          </p:nvSpPr>
          <p:spPr>
            <a:xfrm>
              <a:off x="518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 dirty="0"/>
            </a:p>
          </p:txBody>
        </p:sp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DE9160A1-164B-4DBC-1DFF-5DD88393A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4" name="Subtítulo 2">
              <a:extLst>
                <a:ext uri="{FF2B5EF4-FFF2-40B4-BE49-F238E27FC236}">
                  <a16:creationId xmlns:a16="http://schemas.microsoft.com/office/drawing/2014/main" id="{B61E10D4-1060-B8FF-8909-4904BDB2CF49}"/>
                </a:ext>
              </a:extLst>
            </p:cNvPr>
            <p:cNvSpPr txBox="1">
              <a:spLocks/>
            </p:cNvSpPr>
            <p:nvPr/>
          </p:nvSpPr>
          <p:spPr>
            <a:xfrm>
              <a:off x="284056" y="6069456"/>
              <a:ext cx="234484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Lección 9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7252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flecha diana en diseño plano. símbolo de signo de objetivos comerciales  5338450 Vector en Vecteezy">
            <a:extLst>
              <a:ext uri="{FF2B5EF4-FFF2-40B4-BE49-F238E27FC236}">
                <a16:creationId xmlns:a16="http://schemas.microsoft.com/office/drawing/2014/main" id="{BCACB866-E98F-6690-A4BD-5EA74D0AA9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9" t="15104" r="7018" b="17054"/>
          <a:stretch/>
        </p:blipFill>
        <p:spPr bwMode="auto">
          <a:xfrm>
            <a:off x="9997442" y="6016"/>
            <a:ext cx="1889758" cy="171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34" descr="Resultado de imagen para cerebro png">
            <a:extLst>
              <a:ext uri="{FF2B5EF4-FFF2-40B4-BE49-F238E27FC236}">
                <a16:creationId xmlns:a16="http://schemas.microsoft.com/office/drawing/2014/main" id="{8CD7B983-3467-43ED-A9E1-E3B7F4E721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348"/>
          <a:stretch/>
        </p:blipFill>
        <p:spPr bwMode="auto">
          <a:xfrm>
            <a:off x="0" y="4188777"/>
            <a:ext cx="5903614" cy="151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A7C651F-EFDB-45AE-B124-656BFB84F023}"/>
              </a:ext>
            </a:extLst>
          </p:cNvPr>
          <p:cNvSpPr/>
          <p:nvPr/>
        </p:nvSpPr>
        <p:spPr>
          <a:xfrm>
            <a:off x="55357" y="15700"/>
            <a:ext cx="5848257" cy="4125770"/>
          </a:xfrm>
          <a:prstGeom prst="rect">
            <a:avLst/>
          </a:prstGeom>
          <a:solidFill>
            <a:schemeClr val="accent3">
              <a:lumMod val="75000"/>
              <a:alpha val="8274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sz="2400" dirty="0"/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6102011" y="55777"/>
            <a:ext cx="3822425" cy="1714023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vert="horz" lIns="91440" tIns="45720" rIns="91440" bIns="45720" rtlCol="0" anchor="b">
            <a:noAutofit/>
            <a:sp3d extrusionH="57150">
              <a:bevelT w="38100" h="38100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70000"/>
              </a:lnSpc>
            </a:pPr>
            <a:r>
              <a:rPr lang="es-MX" sz="6600" dirty="0">
                <a:solidFill>
                  <a:srgbClr val="C00000"/>
                </a:solidFill>
                <a:latin typeface="Eras Bold ITC" panose="020B0907030504020204" pitchFamily="34" charset="0"/>
              </a:rPr>
              <a:t>Idea central</a:t>
            </a:r>
            <a:endParaRPr lang="es-EC" sz="6600" dirty="0">
              <a:solidFill>
                <a:srgbClr val="C00000"/>
              </a:solidFill>
              <a:latin typeface="Eras Bold ITC" panose="020B0907030504020204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64771" y="4302853"/>
            <a:ext cx="4614728" cy="1294253"/>
          </a:xfr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>
            <a:noAutofit/>
            <a:sp3d extrusionH="57150">
              <a:bevelT w="38100" h="38100" prst="angle"/>
            </a:sp3d>
          </a:bodyPr>
          <a:lstStyle/>
          <a:p>
            <a:pPr algn="r">
              <a:lnSpc>
                <a:spcPct val="70000"/>
              </a:lnSpc>
            </a:pPr>
            <a:r>
              <a:rPr lang="es-MX" sz="4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Eras Bold ITC" panose="020B0907030504020204" pitchFamily="34" charset="0"/>
              </a:rPr>
              <a:t>Verso bíblico</a:t>
            </a:r>
            <a:br>
              <a:rPr lang="es-MX" sz="4000" dirty="0"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Eras Bold ITC" panose="020B0907030504020204" pitchFamily="34" charset="0"/>
              </a:rPr>
            </a:br>
            <a:r>
              <a:rPr lang="es-MX" sz="5300" u="sng" dirty="0">
                <a:solidFill>
                  <a:schemeClr val="bg1">
                    <a:lumMod val="95000"/>
                  </a:schemeClr>
                </a:solidFill>
                <a:effectLst/>
                <a:latin typeface="Eras Bold ITC" panose="020B0907030504020204" pitchFamily="34" charset="0"/>
              </a:rPr>
              <a:t>de memoria</a:t>
            </a:r>
            <a:endParaRPr lang="es-EC" sz="5300" u="sng" dirty="0">
              <a:solidFill>
                <a:schemeClr val="bg1">
                  <a:lumMod val="95000"/>
                </a:schemeClr>
              </a:solidFill>
              <a:effectLst/>
              <a:latin typeface="Eras Bold ITC" panose="020B0907030504020204" pitchFamily="34" charset="0"/>
            </a:endParaRPr>
          </a:p>
        </p:txBody>
      </p:sp>
      <p:sp>
        <p:nvSpPr>
          <p:cNvPr id="15" name="Subtítulo 10"/>
          <p:cNvSpPr txBox="1">
            <a:spLocks/>
          </p:cNvSpPr>
          <p:nvPr/>
        </p:nvSpPr>
        <p:spPr>
          <a:xfrm>
            <a:off x="5976254" y="1722949"/>
            <a:ext cx="6149503" cy="38362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3200" b="1" dirty="0"/>
              <a:t>“</a:t>
            </a:r>
            <a:r>
              <a:rPr lang="es-ES" sz="3200" b="1" dirty="0"/>
              <a:t>El espíritu de amor y abnegación que manifiesta Cristo es el espíritu que llena los cielos, y es la misma esencia de su gloria. Es el espíritu que poseerán los discípulos de Cristo, la obra que harán.</a:t>
            </a:r>
            <a:r>
              <a:rPr lang="es-MX" sz="3200" b="1" dirty="0"/>
              <a:t>”</a:t>
            </a:r>
            <a:endParaRPr lang="es-EC" sz="3200" b="1" dirty="0"/>
          </a:p>
          <a:p>
            <a:r>
              <a:rPr lang="es-ES" sz="1800" i="1" dirty="0"/>
              <a:t>El Camino a Cristo, pág. 77</a:t>
            </a:r>
            <a:r>
              <a:rPr lang="en-US" sz="1800" i="1" dirty="0"/>
              <a:t>.</a:t>
            </a:r>
            <a:endParaRPr lang="es-EC" sz="1800" i="1" dirty="0"/>
          </a:p>
        </p:txBody>
      </p:sp>
      <p:sp>
        <p:nvSpPr>
          <p:cNvPr id="11" name="Subtítulo 10"/>
          <p:cNvSpPr>
            <a:spLocks noGrp="1"/>
          </p:cNvSpPr>
          <p:nvPr>
            <p:ph type="subTitle" idx="1"/>
          </p:nvPr>
        </p:nvSpPr>
        <p:spPr>
          <a:xfrm>
            <a:off x="128362" y="76776"/>
            <a:ext cx="5702246" cy="4040909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s-ES" sz="3600" b="1" dirty="0">
                <a:solidFill>
                  <a:schemeClr val="bg1"/>
                </a:solidFill>
              </a:rPr>
              <a:t>“Mas a todos los que le recibieron, a los que creen en su nombre, les dio potestad de ser hechos hijos de Dios</a:t>
            </a:r>
            <a:r>
              <a:rPr lang="es-MX" sz="3600" b="1" dirty="0">
                <a:solidFill>
                  <a:schemeClr val="bg1"/>
                </a:solidFill>
              </a:rPr>
              <a:t>.”</a:t>
            </a:r>
            <a:endParaRPr lang="es-ES" sz="3600" b="1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s-EC" sz="2000" b="1" dirty="0">
                <a:solidFill>
                  <a:schemeClr val="bg1"/>
                </a:solidFill>
              </a:rPr>
              <a:t>(Juan 1:12)</a:t>
            </a:r>
            <a:endParaRPr lang="es-EC" sz="2000" dirty="0">
              <a:solidFill>
                <a:schemeClr val="bg1"/>
              </a:solidFill>
            </a:endParaRPr>
          </a:p>
        </p:txBody>
      </p:sp>
      <p:pic>
        <p:nvPicPr>
          <p:cNvPr id="3086" name="Picture 14" descr="Memorización - Iconos gratis de educación">
            <a:extLst>
              <a:ext uri="{FF2B5EF4-FFF2-40B4-BE49-F238E27FC236}">
                <a16:creationId xmlns:a16="http://schemas.microsoft.com/office/drawing/2014/main" id="{98FEFD7D-B396-68C1-8A36-C4B4F689C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80" y="4238707"/>
            <a:ext cx="1436900" cy="143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upo 30">
            <a:extLst>
              <a:ext uri="{FF2B5EF4-FFF2-40B4-BE49-F238E27FC236}">
                <a16:creationId xmlns:a16="http://schemas.microsoft.com/office/drawing/2014/main" id="{28DF5CDE-2756-C6AA-A861-40FFC105A93C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B4C3D00F-8897-1527-FA59-9509FF666D60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33" name="Título 1">
              <a:extLst>
                <a:ext uri="{FF2B5EF4-FFF2-40B4-BE49-F238E27FC236}">
                  <a16:creationId xmlns:a16="http://schemas.microsoft.com/office/drawing/2014/main" id="{BF8CE826-8291-44EE-BF22-C865C1891C24}"/>
                </a:ext>
              </a:extLst>
            </p:cNvPr>
            <p:cNvSpPr txBox="1">
              <a:spLocks/>
            </p:cNvSpPr>
            <p:nvPr/>
          </p:nvSpPr>
          <p:spPr>
            <a:xfrm>
              <a:off x="3108790" y="6045983"/>
              <a:ext cx="5141591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Sábado, 22 de agosto de 2026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sp>
          <p:nvSpPr>
            <p:cNvPr id="34" name="Flecha: pentágono 33">
              <a:extLst>
                <a:ext uri="{FF2B5EF4-FFF2-40B4-BE49-F238E27FC236}">
                  <a16:creationId xmlns:a16="http://schemas.microsoft.com/office/drawing/2014/main" id="{322D46F5-7435-A54C-A434-D530AC9ECDC2}"/>
                </a:ext>
              </a:extLst>
            </p:cNvPr>
            <p:cNvSpPr/>
            <p:nvPr/>
          </p:nvSpPr>
          <p:spPr>
            <a:xfrm>
              <a:off x="518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9B180B15-964A-C793-BBF0-360446E09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37" name="Subtítulo 2">
              <a:extLst>
                <a:ext uri="{FF2B5EF4-FFF2-40B4-BE49-F238E27FC236}">
                  <a16:creationId xmlns:a16="http://schemas.microsoft.com/office/drawing/2014/main" id="{A669F20C-EA03-57AE-3193-0B947122FB90}"/>
                </a:ext>
              </a:extLst>
            </p:cNvPr>
            <p:cNvSpPr txBox="1">
              <a:spLocks/>
            </p:cNvSpPr>
            <p:nvPr/>
          </p:nvSpPr>
          <p:spPr>
            <a:xfrm>
              <a:off x="55357" y="6111020"/>
              <a:ext cx="2646279" cy="47008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Introducción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907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E7C20C9C-A3DA-A62C-9604-84999AE883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226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C4B6808-C68F-868B-B540-9F62AE0ADE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816CB22F-2E30-5476-9004-19CAFE5B21A5}"/>
              </a:ext>
            </a:extLst>
          </p:cNvPr>
          <p:cNvSpPr txBox="1"/>
          <p:nvPr/>
        </p:nvSpPr>
        <p:spPr>
          <a:xfrm>
            <a:off x="76002" y="114502"/>
            <a:ext cx="618162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¿Qué ignora el corazón natural y con qué resultado?</a:t>
            </a:r>
            <a:endParaRPr lang="es-MX" sz="3200" b="1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C2D9A3EA-AE17-CD7B-70FF-1222EAE0CA71}"/>
              </a:ext>
            </a:extLst>
          </p:cNvPr>
          <p:cNvGrpSpPr/>
          <p:nvPr/>
        </p:nvGrpSpPr>
        <p:grpSpPr>
          <a:xfrm>
            <a:off x="-20260" y="5749158"/>
            <a:ext cx="12212260" cy="1108842"/>
            <a:chOff x="-20260" y="5749158"/>
            <a:chExt cx="12212260" cy="1108842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D7ED63BD-78D8-E5E8-B36F-19E5DDA47F98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4" name="Título 1">
              <a:extLst>
                <a:ext uri="{FF2B5EF4-FFF2-40B4-BE49-F238E27FC236}">
                  <a16:creationId xmlns:a16="http://schemas.microsoft.com/office/drawing/2014/main" id="{397ED30F-4776-9851-7A7E-B2FD4F1DBBAD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663192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ES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La vida y la luz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8B9D07FA-40A3-590A-15F4-E7186639DE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6" name="Flecha: pentágono 15">
              <a:extLst>
                <a:ext uri="{FF2B5EF4-FFF2-40B4-BE49-F238E27FC236}">
                  <a16:creationId xmlns:a16="http://schemas.microsoft.com/office/drawing/2014/main" id="{DF5F90B9-0181-7478-5B6F-E45FA3808E92}"/>
                </a:ext>
              </a:extLst>
            </p:cNvPr>
            <p:cNvSpPr/>
            <p:nvPr/>
          </p:nvSpPr>
          <p:spPr>
            <a:xfrm>
              <a:off x="-20260" y="574915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 dirty="0"/>
            </a:p>
          </p:txBody>
        </p:sp>
        <p:sp>
          <p:nvSpPr>
            <p:cNvPr id="17" name="Subtítulo 2">
              <a:extLst>
                <a:ext uri="{FF2B5EF4-FFF2-40B4-BE49-F238E27FC236}">
                  <a16:creationId xmlns:a16="http://schemas.microsoft.com/office/drawing/2014/main" id="{ACA5E237-3C22-8B79-02C1-281C1B684412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Domingo</a:t>
              </a:r>
            </a:p>
          </p:txBody>
        </p:sp>
      </p:grp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7F89A477-CBB0-9F66-3262-6353D5350C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7621495"/>
              </p:ext>
            </p:extLst>
          </p:nvPr>
        </p:nvGraphicFramePr>
        <p:xfrm>
          <a:off x="307800" y="3657600"/>
          <a:ext cx="11754175" cy="1992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32727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CA73B56-0475-4B8B-9371-4B851365DC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9FE23B6-8A31-41AC-AF5D-4D0DD73330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3F029B8-D424-4DEB-B5C7-8CB90017F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45B781A-296E-4B48-90CC-52EE496DBC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D061107-2420-40DF-A5EC-0CC66DE446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Graphic spid="8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6C574A6-1AA4-58FF-2346-3FB331B4B5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660" y="1323777"/>
            <a:ext cx="5166339" cy="446818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C340734-8A6C-0E82-C1CE-ACFFB5AB9E20}"/>
              </a:ext>
            </a:extLst>
          </p:cNvPr>
          <p:cNvSpPr txBox="1"/>
          <p:nvPr/>
        </p:nvSpPr>
        <p:spPr>
          <a:xfrm>
            <a:off x="113231" y="31493"/>
            <a:ext cx="1200388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Cuando el amor de Cristo es atesorado en el corazón, ¿qué se verá en la vida?</a:t>
            </a:r>
            <a:endParaRPr lang="es-MX" sz="3200" b="1" dirty="0">
              <a:ln w="0"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7349E2B5-AD24-1FCD-13BD-2404FA648B3F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D40F701A-87ED-2E8F-E482-C323E86EE98D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6" name="Título 1">
              <a:extLst>
                <a:ext uri="{FF2B5EF4-FFF2-40B4-BE49-F238E27FC236}">
                  <a16:creationId xmlns:a16="http://schemas.microsoft.com/office/drawing/2014/main" id="{3BCF6E82-319A-0E65-1E5D-454E3CCE8E51}"/>
                </a:ext>
              </a:extLst>
            </p:cNvPr>
            <p:cNvSpPr txBox="1">
              <a:spLocks/>
            </p:cNvSpPr>
            <p:nvPr/>
          </p:nvSpPr>
          <p:spPr>
            <a:xfrm>
              <a:off x="3108793" y="6038820"/>
              <a:ext cx="5931297" cy="52286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ES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La vida y la luz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863B32B0-853A-155E-EC90-CCCF1C1EA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8" name="Flecha: pentágono 17">
              <a:extLst>
                <a:ext uri="{FF2B5EF4-FFF2-40B4-BE49-F238E27FC236}">
                  <a16:creationId xmlns:a16="http://schemas.microsoft.com/office/drawing/2014/main" id="{52BE2186-3CFD-C1D0-446B-F01009DC8C20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4" name="Subtítulo 2">
              <a:extLst>
                <a:ext uri="{FF2B5EF4-FFF2-40B4-BE49-F238E27FC236}">
                  <a16:creationId xmlns:a16="http://schemas.microsoft.com/office/drawing/2014/main" id="{0E3980FF-EA6E-F3E6-DD4F-17F74A886259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Domingo</a:t>
              </a:r>
            </a:p>
          </p:txBody>
        </p:sp>
      </p:grpSp>
      <p:graphicFrame>
        <p:nvGraphicFramePr>
          <p:cNvPr id="15" name="Diagrama 14">
            <a:extLst>
              <a:ext uri="{FF2B5EF4-FFF2-40B4-BE49-F238E27FC236}">
                <a16:creationId xmlns:a16="http://schemas.microsoft.com/office/drawing/2014/main" id="{44FF6AC6-F1FF-EF32-07D5-94F57CB331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7530337"/>
              </p:ext>
            </p:extLst>
          </p:nvPr>
        </p:nvGraphicFramePr>
        <p:xfrm>
          <a:off x="93520" y="1183858"/>
          <a:ext cx="6764480" cy="4555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03826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E20B6DB-72C8-471A-B3AD-CEEB43D318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D75A5487-C7E3-4FE1-971D-D3D3D3BFE4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82664C96-DFCB-4910-983B-F0A25834C5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D1B4FAF6-A660-46EC-9959-3E14F539CF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15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C00C1-AA8A-12DB-EDEF-E57201FFD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7DF1F5B-9B61-A7B9-E552-4D00362834FD}"/>
              </a:ext>
            </a:extLst>
          </p:cNvPr>
          <p:cNvSpPr txBox="1"/>
          <p:nvPr/>
        </p:nvSpPr>
        <p:spPr>
          <a:xfrm>
            <a:off x="0" y="4249188"/>
            <a:ext cx="630352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Cuando aceptamos a Jesús como nuestro Salvador, ¿qué necesidad es satisfecha?</a:t>
            </a: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533B1A7A-4FF1-2A51-DAE8-0DF778DC9AA5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D6AEE19D-CB60-FD45-F6CE-FDB53B1A1EDF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6" name="Título 1">
              <a:extLst>
                <a:ext uri="{FF2B5EF4-FFF2-40B4-BE49-F238E27FC236}">
                  <a16:creationId xmlns:a16="http://schemas.microsoft.com/office/drawing/2014/main" id="{44D4DC5A-2354-BA1B-A880-FDFED29530F5}"/>
                </a:ext>
              </a:extLst>
            </p:cNvPr>
            <p:cNvSpPr txBox="1">
              <a:spLocks/>
            </p:cNvSpPr>
            <p:nvPr/>
          </p:nvSpPr>
          <p:spPr>
            <a:xfrm>
              <a:off x="3108793" y="6038820"/>
              <a:ext cx="5931297" cy="52286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Participantes de su gracia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6FE6F0A9-D70D-3A9E-63D5-4DDB5DC6B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8" name="Flecha: pentágono 17">
              <a:extLst>
                <a:ext uri="{FF2B5EF4-FFF2-40B4-BE49-F238E27FC236}">
                  <a16:creationId xmlns:a16="http://schemas.microsoft.com/office/drawing/2014/main" id="{75A63DDB-8BBB-3DFB-1382-F891EFCA2C8F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4" name="Subtítulo 2">
              <a:extLst>
                <a:ext uri="{FF2B5EF4-FFF2-40B4-BE49-F238E27FC236}">
                  <a16:creationId xmlns:a16="http://schemas.microsoft.com/office/drawing/2014/main" id="{CFBD3528-CC90-93D5-AC66-1A12ADE9A264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Lunes</a:t>
              </a:r>
            </a:p>
          </p:txBody>
        </p:sp>
      </p:grp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397F2DF6-9C43-0D86-8644-7973C6E30A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8339947"/>
              </p:ext>
            </p:extLst>
          </p:nvPr>
        </p:nvGraphicFramePr>
        <p:xfrm>
          <a:off x="6634264" y="166765"/>
          <a:ext cx="5447489" cy="54789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6" name="Picture 2" descr="El poder de la reconciliación - Verdad y Vida">
            <a:extLst>
              <a:ext uri="{FF2B5EF4-FFF2-40B4-BE49-F238E27FC236}">
                <a16:creationId xmlns:a16="http://schemas.microsoft.com/office/drawing/2014/main" id="{B894A4D0-3A49-6B25-8BA5-28D6B6B9A2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47" b="3525"/>
          <a:stretch/>
        </p:blipFill>
        <p:spPr bwMode="auto">
          <a:xfrm>
            <a:off x="-20260" y="-16651"/>
            <a:ext cx="6440515" cy="4302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55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5B979D6-9A95-4334-8192-27D4B6821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88F729-003C-480C-B2C6-A764B77E99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5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1281359</TotalTime>
  <Words>1548</Words>
  <Application>Microsoft Office PowerPoint</Application>
  <PresentationFormat>Panorámica</PresentationFormat>
  <Paragraphs>140</Paragraphs>
  <Slides>21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19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41" baseType="lpstr">
      <vt:lpstr>Actay Wide Bd</vt:lpstr>
      <vt:lpstr>ADLaM Display</vt:lpstr>
      <vt:lpstr>Arial</vt:lpstr>
      <vt:lpstr>Avenir Next LT Pro Light</vt:lpstr>
      <vt:lpstr>Bookman Old Style</vt:lpstr>
      <vt:lpstr>Bw Modelica</vt:lpstr>
      <vt:lpstr>Bw Modelica Black</vt:lpstr>
      <vt:lpstr>Bw Modelica ExtraBold</vt:lpstr>
      <vt:lpstr>BwModelica-Bold</vt:lpstr>
      <vt:lpstr>BwModelica-ExtraBold</vt:lpstr>
      <vt:lpstr>Calibri</vt:lpstr>
      <vt:lpstr>Calibri Light</vt:lpstr>
      <vt:lpstr>Candara</vt:lpstr>
      <vt:lpstr>Eras Bold ITC</vt:lpstr>
      <vt:lpstr>Eras Demi ITC</vt:lpstr>
      <vt:lpstr>Eras Medium ITC</vt:lpstr>
      <vt:lpstr>Noto Sans ExtBd</vt:lpstr>
      <vt:lpstr>Segoe UI Black</vt:lpstr>
      <vt:lpstr>Segoe UI Semibold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Verso bíblico de memoria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Cesia Tomalá;Carlos Bazán</dc:creator>
  <cp:lastModifiedBy>Secretaría Unión Ecuatoriana</cp:lastModifiedBy>
  <cp:revision>10537</cp:revision>
  <dcterms:created xsi:type="dcterms:W3CDTF">2017-06-02T15:34:13Z</dcterms:created>
  <dcterms:modified xsi:type="dcterms:W3CDTF">2026-08-27T22:42:46Z</dcterms:modified>
</cp:coreProperties>
</file>