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395" r:id="rId2"/>
    <p:sldId id="256" r:id="rId3"/>
    <p:sldId id="340" r:id="rId4"/>
    <p:sldId id="544" r:id="rId5"/>
    <p:sldId id="392" r:id="rId6"/>
    <p:sldId id="274" r:id="rId7"/>
    <p:sldId id="551" r:id="rId8"/>
    <p:sldId id="557" r:id="rId9"/>
    <p:sldId id="571" r:id="rId10"/>
    <p:sldId id="550" r:id="rId11"/>
    <p:sldId id="558" r:id="rId12"/>
    <p:sldId id="565" r:id="rId13"/>
    <p:sldId id="538" r:id="rId14"/>
    <p:sldId id="572" r:id="rId15"/>
    <p:sldId id="573" r:id="rId16"/>
    <p:sldId id="276" r:id="rId17"/>
    <p:sldId id="265" r:id="rId18"/>
    <p:sldId id="393" r:id="rId19"/>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ffre Castro Martinez" initials="JCM" lastIdx="4" clrIdx="0">
    <p:extLst>
      <p:ext uri="{19B8F6BF-5375-455C-9EA6-DF929625EA0E}">
        <p15:presenceInfo xmlns:p15="http://schemas.microsoft.com/office/powerpoint/2012/main" userId="096c435c7e837a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FE6"/>
    <a:srgbClr val="B07A3C"/>
    <a:srgbClr val="9B672D"/>
    <a:srgbClr val="AC6E32"/>
    <a:srgbClr val="FF8D6D"/>
    <a:srgbClr val="0A2560"/>
    <a:srgbClr val="FCF7F3"/>
    <a:srgbClr val="F6E1B9"/>
    <a:srgbClr val="D2C0B2"/>
    <a:srgbClr val="F9EB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3725" autoAdjust="0"/>
  </p:normalViewPr>
  <p:slideViewPr>
    <p:cSldViewPr snapToGrid="0">
      <p:cViewPr varScale="1">
        <p:scale>
          <a:sx n="79" d="100"/>
          <a:sy n="79" d="100"/>
        </p:scale>
        <p:origin x="763" y="7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2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0">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3" qsCatId="simple" csTypeId="urn:microsoft.com/office/officeart/2005/8/colors/accent0_3#2"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Pablo, aun estando preso en Roma, en su carta a los filipenses, expresó palabras llenas de gracia, paz, amor y gratitud; las circunstancias no habían apagado su confianza en Dios ni su amor por aquellos a quienes les había presentado el Evangelio.</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192C7ED2-B2D5-4443-809D-5F559B26B541}">
      <dgm:prSet custT="1"/>
      <dgm:spPr/>
      <dgm:t>
        <a:bodyPr/>
        <a:lstStyle/>
        <a:p>
          <a:r>
            <a:rPr lang="es-MX" sz="2200" dirty="0">
              <a:latin typeface="Bw Modelica" panose="00000600000000000000" pitchFamily="50" charset="0"/>
            </a:rPr>
            <a:t>La actitud de Pablo nos motiva a que en toda circunstancia, debemos orar y trabajar por nuestros hermanos que luchan con la tentación, debemos animarlos y mantener la esperanza de que Dios terminará la buena obra que comenzó.</a:t>
          </a:r>
        </a:p>
      </dgm:t>
    </dgm:pt>
    <dgm:pt modelId="{A44E4190-14D7-4FF6-9452-38F7D322DDE8}" type="sibTrans" cxnId="{01BB7CEB-D76C-4AE2-B2FF-5E93FF174845}">
      <dgm:prSet/>
      <dgm:spPr/>
      <dgm:t>
        <a:bodyPr/>
        <a:lstStyle/>
        <a:p>
          <a:endParaRPr lang="es-EC"/>
        </a:p>
      </dgm:t>
    </dgm:pt>
    <dgm:pt modelId="{F2EA614B-C2E0-455D-965C-E4F395BD4410}" type="parTrans" cxnId="{01BB7CEB-D76C-4AE2-B2FF-5E93FF174845}">
      <dgm:prSet/>
      <dgm:spPr/>
      <dgm:t>
        <a:bodyPr/>
        <a:lstStyle/>
        <a:p>
          <a:endParaRPr lang="es-EC"/>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4555">
        <dgm:presLayoutVars>
          <dgm:chMax val="1"/>
          <dgm:bulletEnabled val="1"/>
        </dgm:presLayoutVars>
      </dgm:prSet>
      <dgm:spPr>
        <a:prstGeom prst="rect">
          <a:avLst/>
        </a:prstGeom>
      </dgm:spPr>
    </dgm:pt>
    <dgm:pt modelId="{8BD5711D-DA11-492A-8B87-B10214880C24}" type="pres">
      <dgm:prSet presAssocID="{406E7E5E-BF35-41CD-BF9B-7686AD08621C}" presName="sp" presStyleCnt="0"/>
      <dgm:spPr/>
    </dgm:pt>
    <dgm:pt modelId="{5F748A48-C20E-4D3D-B63A-7679AEB9BBD0}" type="pres">
      <dgm:prSet presAssocID="{192C7ED2-B2D5-4443-809D-5F559B26B541}" presName="linNode" presStyleCnt="0"/>
      <dgm:spPr/>
    </dgm:pt>
    <dgm:pt modelId="{DE88F729-003C-480C-B2C6-A764B77E9997}" type="pres">
      <dgm:prSet presAssocID="{192C7ED2-B2D5-4443-809D-5F559B26B541}" presName="parentText" presStyleLbl="node1" presStyleIdx="1" presStyleCnt="2" custScaleX="277778" custScaleY="43017">
        <dgm:presLayoutVars>
          <dgm:chMax val="1"/>
          <dgm:bulletEnabled val="1"/>
        </dgm:presLayoutVars>
      </dgm:prSet>
      <dgm:spPr>
        <a:prstGeom prst="rect">
          <a:avLst/>
        </a:prstGeom>
      </dgm:spPr>
    </dgm:pt>
  </dgm:ptLst>
  <dgm:cxnLst>
    <dgm:cxn modelId="{D7FD405D-C5E4-4A37-8426-ABC3D0B84438}" type="presOf" srcId="{DE777566-25ED-412B-861E-9EE5B3378A4C}" destId="{0FCAC325-AD87-4A69-B81C-C68275993DBD}" srcOrd="0" destOrd="0" presId="urn:microsoft.com/office/officeart/2005/8/layout/vList5"/>
    <dgm:cxn modelId="{2310444C-F53F-4E73-BB51-987C69B04206}" type="presOf" srcId="{192C7ED2-B2D5-4443-809D-5F559B26B541}" destId="{DE88F729-003C-480C-B2C6-A764B77E9997}"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01BB7CEB-D76C-4AE2-B2FF-5E93FF174845}" srcId="{DE777566-25ED-412B-861E-9EE5B3378A4C}" destId="{192C7ED2-B2D5-4443-809D-5F559B26B541}" srcOrd="1" destOrd="0" parTransId="{F2EA614B-C2E0-455D-965C-E4F395BD4410}" sibTransId="{A44E4190-14D7-4FF6-9452-38F7D322DD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366D5F45-26F7-4348-B0A4-5CC55D4EC0DD}" type="presParOf" srcId="{0FCAC325-AD87-4A69-B81C-C68275993DBD}" destId="{5F748A48-C20E-4D3D-B63A-7679AEB9BBD0}" srcOrd="2" destOrd="0" presId="urn:microsoft.com/office/officeart/2005/8/layout/vList5"/>
    <dgm:cxn modelId="{F4CF4895-E393-460D-9119-C0CFCE4394E7}" type="presParOf" srcId="{5F748A48-C20E-4D3D-B63A-7679AEB9BBD0}" destId="{DE88F729-003C-480C-B2C6-A764B77E9997}"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1E3F7-A84A-45D1-AC91-1A8F7298FF3E}" type="doc">
      <dgm:prSet loTypeId="urn:microsoft.com/office/officeart/2005/8/layout/hProcess9" loCatId="process" qsTypeId="urn:microsoft.com/office/officeart/2005/8/quickstyle/simple1#4" qsCatId="simple" csTypeId="urn:microsoft.com/office/officeart/2005/8/colors/accent0_3#3" csCatId="mainScheme" phldr="1"/>
      <dgm:spPr/>
      <dgm:t>
        <a:bodyPr/>
        <a:lstStyle/>
        <a:p>
          <a:endParaRPr lang="es-MX"/>
        </a:p>
      </dgm:t>
    </dgm:pt>
    <dgm:pt modelId="{36FC5A01-75A4-4B23-831B-F714FBDE6DD7}">
      <dgm:prSet phldrT="[Texto]" phldr="0" custT="1"/>
      <dgm:spPr/>
      <dgm:t>
        <a:bodyPr/>
        <a:lstStyle/>
        <a:p>
          <a:r>
            <a:rPr lang="es-ES" sz="2200" dirty="0">
              <a:latin typeface="Bw Modelica" panose="00000600000000000000" pitchFamily="50" charset="0"/>
            </a:rPr>
            <a:t>Cuando creemos verdaderamente en el poder transformador de Dios, no definimos a una persona por sus errores presentes…</a:t>
          </a:r>
          <a:endParaRPr lang="es-EC" sz="2200" dirty="0">
            <a:latin typeface="Bw Modelica" panose="00000600000000000000" pitchFamily="50" charset="0"/>
          </a:endParaRPr>
        </a:p>
      </dgm:t>
    </dgm:pt>
    <dgm:pt modelId="{E0C2A7EA-8BC3-4437-95BF-5B372442165B}" type="parTrans" cxnId="{D72E74E4-E0A6-4D41-869E-A36B07110BC3}">
      <dgm:prSet/>
      <dgm:spPr/>
      <dgm:t>
        <a:bodyPr/>
        <a:lstStyle/>
        <a:p>
          <a:endParaRPr lang="es-MX" sz="2200">
            <a:latin typeface="Bw Modelica" panose="00000600000000000000" pitchFamily="50" charset="0"/>
          </a:endParaRPr>
        </a:p>
      </dgm:t>
    </dgm:pt>
    <dgm:pt modelId="{6F120C9F-A9D1-4AE7-9F29-806477AAE3F5}" type="sibTrans" cxnId="{D72E74E4-E0A6-4D41-869E-A36B07110BC3}">
      <dgm:prSet/>
      <dgm:spPr/>
      <dgm:t>
        <a:bodyPr/>
        <a:lstStyle/>
        <a:p>
          <a:endParaRPr lang="es-MX" sz="2200">
            <a:latin typeface="Bw Modelica" panose="00000600000000000000" pitchFamily="50" charset="0"/>
          </a:endParaRPr>
        </a:p>
      </dgm:t>
    </dgm:pt>
    <dgm:pt modelId="{7A034F26-26B1-40D8-8D37-E11283B60F2D}">
      <dgm:prSet phldrT="[Texto]" phldr="0" custT="1"/>
      <dgm:spPr/>
      <dgm:t>
        <a:bodyPr/>
        <a:lstStyle/>
        <a:p>
          <a:r>
            <a:rPr lang="es-MX" sz="2200" dirty="0">
              <a:latin typeface="Bw Modelica" panose="00000600000000000000" pitchFamily="50" charset="0"/>
            </a:rPr>
            <a:t>…al contrario, la buscamos y  acompañamos en su proceso de restauración con paciencia, amor, misericordia y esperanza en Dios.</a:t>
          </a:r>
        </a:p>
      </dgm:t>
    </dgm:pt>
    <dgm:pt modelId="{BE0433E7-51AD-44AA-8182-10B7ABD39179}" type="parTrans" cxnId="{DA4914A1-57D7-486B-8935-C7B8866DC842}">
      <dgm:prSet/>
      <dgm:spPr/>
      <dgm:t>
        <a:bodyPr/>
        <a:lstStyle/>
        <a:p>
          <a:endParaRPr lang="es-MX" sz="2200">
            <a:latin typeface="Bw Modelica" panose="00000600000000000000" pitchFamily="50" charset="0"/>
          </a:endParaRPr>
        </a:p>
      </dgm:t>
    </dgm:pt>
    <dgm:pt modelId="{501FB197-E7CA-433D-8432-3C6FC6A1776C}" type="sibTrans" cxnId="{DA4914A1-57D7-486B-8935-C7B8866DC842}">
      <dgm:prSet/>
      <dgm:spPr/>
      <dgm:t>
        <a:bodyPr/>
        <a:lstStyle/>
        <a:p>
          <a:endParaRPr lang="es-MX" sz="2200">
            <a:latin typeface="Bw Modelica" panose="00000600000000000000" pitchFamily="50" charset="0"/>
          </a:endParaRPr>
        </a:p>
      </dgm:t>
    </dgm:pt>
    <dgm:pt modelId="{533DFC4A-0FCD-413F-8BE2-D11434CE97F4}" type="pres">
      <dgm:prSet presAssocID="{3621E3F7-A84A-45D1-AC91-1A8F7298FF3E}" presName="CompostProcess" presStyleCnt="0">
        <dgm:presLayoutVars>
          <dgm:dir/>
          <dgm:resizeHandles val="exact"/>
        </dgm:presLayoutVars>
      </dgm:prSet>
      <dgm:spPr/>
    </dgm:pt>
    <dgm:pt modelId="{9142F382-AA36-4775-9D98-29EB32F5D32C}" type="pres">
      <dgm:prSet presAssocID="{3621E3F7-A84A-45D1-AC91-1A8F7298FF3E}" presName="arrow" presStyleLbl="bgShp" presStyleIdx="0" presStyleCnt="1"/>
      <dgm:spPr/>
    </dgm:pt>
    <dgm:pt modelId="{D2840A6D-1566-4ED8-BE5B-54CC594CCE39}" type="pres">
      <dgm:prSet presAssocID="{3621E3F7-A84A-45D1-AC91-1A8F7298FF3E}" presName="linearProcess" presStyleCnt="0"/>
      <dgm:spPr/>
    </dgm:pt>
    <dgm:pt modelId="{5BEB2F3E-5414-45C4-BB95-47CFFED77BFE}" type="pres">
      <dgm:prSet presAssocID="{36FC5A01-75A4-4B23-831B-F714FBDE6DD7}" presName="textNode" presStyleLbl="node1" presStyleIdx="0" presStyleCnt="2" custScaleX="107431" custScaleY="119917">
        <dgm:presLayoutVars>
          <dgm:bulletEnabled val="1"/>
        </dgm:presLayoutVars>
      </dgm:prSet>
      <dgm:spPr/>
    </dgm:pt>
    <dgm:pt modelId="{77AB053F-C6CF-45E4-9C05-983FA1F6558A}" type="pres">
      <dgm:prSet presAssocID="{6F120C9F-A9D1-4AE7-9F29-806477AAE3F5}" presName="sibTrans" presStyleCnt="0"/>
      <dgm:spPr/>
    </dgm:pt>
    <dgm:pt modelId="{B69CEAF2-3B3E-4B26-BEDB-7F2009603968}" type="pres">
      <dgm:prSet presAssocID="{7A034F26-26B1-40D8-8D37-E11283B60F2D}" presName="textNode" presStyleLbl="node1" presStyleIdx="1" presStyleCnt="2" custScaleX="119024" custScaleY="119917">
        <dgm:presLayoutVars>
          <dgm:bulletEnabled val="1"/>
        </dgm:presLayoutVars>
      </dgm:prSet>
      <dgm:spPr/>
    </dgm:pt>
  </dgm:ptLst>
  <dgm:cxnLst>
    <dgm:cxn modelId="{31390E22-35E0-4513-9218-72B4722C153D}" type="presOf" srcId="{3621E3F7-A84A-45D1-AC91-1A8F7298FF3E}" destId="{533DFC4A-0FCD-413F-8BE2-D11434CE97F4}" srcOrd="0" destOrd="0" presId="urn:microsoft.com/office/officeart/2005/8/layout/hProcess9"/>
    <dgm:cxn modelId="{DA4914A1-57D7-486B-8935-C7B8866DC842}" srcId="{3621E3F7-A84A-45D1-AC91-1A8F7298FF3E}" destId="{7A034F26-26B1-40D8-8D37-E11283B60F2D}" srcOrd="1" destOrd="0" parTransId="{BE0433E7-51AD-44AA-8182-10B7ABD39179}" sibTransId="{501FB197-E7CA-433D-8432-3C6FC6A1776C}"/>
    <dgm:cxn modelId="{BA57EFA4-CE3E-438D-8C9B-F20DDD670E61}" type="presOf" srcId="{36FC5A01-75A4-4B23-831B-F714FBDE6DD7}" destId="{5BEB2F3E-5414-45C4-BB95-47CFFED77BFE}" srcOrd="0" destOrd="0" presId="urn:microsoft.com/office/officeart/2005/8/layout/hProcess9"/>
    <dgm:cxn modelId="{D7B6EBA8-0F5E-4061-972A-FA014261EB4C}" type="presOf" srcId="{7A034F26-26B1-40D8-8D37-E11283B60F2D}" destId="{B69CEAF2-3B3E-4B26-BEDB-7F2009603968}" srcOrd="0" destOrd="0" presId="urn:microsoft.com/office/officeart/2005/8/layout/hProcess9"/>
    <dgm:cxn modelId="{D72E74E4-E0A6-4D41-869E-A36B07110BC3}" srcId="{3621E3F7-A84A-45D1-AC91-1A8F7298FF3E}" destId="{36FC5A01-75A4-4B23-831B-F714FBDE6DD7}" srcOrd="0" destOrd="0" parTransId="{E0C2A7EA-8BC3-4437-95BF-5B372442165B}" sibTransId="{6F120C9F-A9D1-4AE7-9F29-806477AAE3F5}"/>
    <dgm:cxn modelId="{68272674-B23C-4FFE-B4E4-32C9E5DBCA10}" type="presParOf" srcId="{533DFC4A-0FCD-413F-8BE2-D11434CE97F4}" destId="{9142F382-AA36-4775-9D98-29EB32F5D32C}" srcOrd="0" destOrd="0" presId="urn:microsoft.com/office/officeart/2005/8/layout/hProcess9"/>
    <dgm:cxn modelId="{793FBFCC-90A3-46F2-A4A3-79D4608E37FC}" type="presParOf" srcId="{533DFC4A-0FCD-413F-8BE2-D11434CE97F4}" destId="{D2840A6D-1566-4ED8-BE5B-54CC594CCE39}" srcOrd="1" destOrd="0" presId="urn:microsoft.com/office/officeart/2005/8/layout/hProcess9"/>
    <dgm:cxn modelId="{F162C64B-5B83-4C00-BA4B-6CD129AAEE8A}" type="presParOf" srcId="{D2840A6D-1566-4ED8-BE5B-54CC594CCE39}" destId="{5BEB2F3E-5414-45C4-BB95-47CFFED77BFE}" srcOrd="0" destOrd="0" presId="urn:microsoft.com/office/officeart/2005/8/layout/hProcess9"/>
    <dgm:cxn modelId="{63919BDB-89A6-48FF-9AD3-6B5F1A48D0A3}" type="presParOf" srcId="{D2840A6D-1566-4ED8-BE5B-54CC594CCE39}" destId="{77AB053F-C6CF-45E4-9C05-983FA1F6558A}" srcOrd="1" destOrd="0" presId="urn:microsoft.com/office/officeart/2005/8/layout/hProcess9"/>
    <dgm:cxn modelId="{1775D5D8-26C7-4D18-90DC-BF78F9FFD44C}" type="presParOf" srcId="{D2840A6D-1566-4ED8-BE5B-54CC594CCE39}" destId="{B69CEAF2-3B3E-4B26-BEDB-7F2009603968}" srcOrd="2"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8" qsCatId="simple" csTypeId="urn:microsoft.com/office/officeart/2005/8/colors/accent0_3#6" csCatId="mainScheme" phldr="1"/>
      <dgm:spPr/>
      <dgm:t>
        <a:bodyPr/>
        <a:lstStyle/>
        <a:p>
          <a:endParaRPr lang="es-EC"/>
        </a:p>
      </dgm:t>
    </dgm:pt>
    <dgm:pt modelId="{D523F6B8-358B-44AC-A810-FD6247CC385D}">
      <dgm:prSet phldrT="[Texto]" custT="1"/>
      <dgm:spPr/>
      <dgm:t>
        <a:bodyPr/>
        <a:lstStyle/>
        <a:p>
          <a:pPr algn="r"/>
          <a:r>
            <a:rPr lang="es-ES" sz="2200" dirty="0">
              <a:latin typeface="Bw Modelica" panose="00000600000000000000" pitchFamily="50" charset="0"/>
            </a:rPr>
            <a:t>Estudiamos la Palabra para que nuestro amor aumente, para que tengamos una relación más más profunda con Dios y un amor mayor hacia nuestros semejantes…</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r"/>
          <a:r>
            <a:rPr lang="es-ES" sz="2200" dirty="0">
              <a:latin typeface="Bw Modelica" panose="00000600000000000000" pitchFamily="50" charset="0"/>
            </a:rPr>
            <a:t>…estudiamos la Palabra para </a:t>
          </a:r>
          <a:r>
            <a:rPr lang="es-EC" sz="2200" dirty="0">
              <a:latin typeface="Bw Modelica" panose="00000600000000000000" pitchFamily="50" charset="0"/>
            </a:rPr>
            <a:t>discernir lo mejor, para </a:t>
          </a:r>
          <a:r>
            <a:rPr lang="es-ES" sz="2200" dirty="0">
              <a:latin typeface="Bw Modelica" panose="00000600000000000000" pitchFamily="50" charset="0"/>
            </a:rPr>
            <a:t>aprender a distinguir entre lo correcto y lo incorrecto, y tomemos decisiones de acuerdo a la voluntad de Dios…</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r"/>
          <a:r>
            <a:rPr lang="es-ES" sz="2200" dirty="0">
              <a:latin typeface="Bw Modelica" panose="00000600000000000000" pitchFamily="50" charset="0"/>
            </a:rPr>
            <a:t>…estudiamos la Palabra para que nuestra vida sea sincera y sin ofensa; la verdad que conocemos debe producir una transformación práctica.</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r"/>
          <a:endParaRPr lang="es-EC"/>
        </a:p>
      </dgm:t>
    </dgm:pt>
    <dgm:pt modelId="{4B0A9E85-852F-49B5-B425-29B4EFBC39EE}" type="par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val="rev"/>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1105120" custScaleY="853212"/>
      <dgm:spPr>
        <a:prstGeom prst="homePlate">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1105120" custScaleY="853212"/>
      <dgm:spPr>
        <a:prstGeom prst="homePlate">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1105120" custScaleY="853212"/>
      <dgm:spPr>
        <a:prstGeom prst="homePlate">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777566-25ED-412B-861E-9EE5B3378A4C}" type="doc">
      <dgm:prSet loTypeId="urn:microsoft.com/office/officeart/2005/8/layout/vList5" loCatId="list" qsTypeId="urn:microsoft.com/office/officeart/2005/8/quickstyle/simple1#12" qsCatId="simple" csTypeId="urn:microsoft.com/office/officeart/2005/8/colors/accent0_3#10" csCatId="mainScheme" phldr="1"/>
      <dgm:spPr/>
      <dgm:t>
        <a:bodyPr/>
        <a:lstStyle/>
        <a:p>
          <a:endParaRPr lang="es-EC"/>
        </a:p>
      </dgm:t>
    </dgm:pt>
    <dgm:pt modelId="{9FE0E7E2-2306-4D30-8B1E-D8550239466C}">
      <dgm:prSet phldrT="[Texto]" custT="1"/>
      <dgm:spPr/>
      <dgm:t>
        <a:bodyPr/>
        <a:lstStyle/>
        <a:p>
          <a:r>
            <a:rPr lang="es-ES" sz="2200" dirty="0">
              <a:latin typeface="Bw Modelica" panose="00000600000000000000" pitchFamily="50" charset="0"/>
            </a:rPr>
            <a:t>Pablo reconoció que aquello que parecía un obstáculo estaba siendo utilizado por Dios para que el evangelio avanzara, allí alcanzó a personas que de otra manera no habría podido, y dio valor a los creyentes para predicar sin temor…</a:t>
          </a:r>
          <a:endParaRPr lang="es-EC" sz="2200" dirty="0">
            <a:latin typeface="Bw Modelica" panose="00000600000000000000" pitchFamily="50" charset="0"/>
          </a:endParaRPr>
        </a:p>
      </dgm:t>
    </dgm:pt>
    <dgm:pt modelId="{547029D3-1894-4B97-9B3E-8604F299C197}" type="parTrans" cxnId="{889BAC53-2031-4826-B53E-1BFA8859E8A4}">
      <dgm:prSet/>
      <dgm:spPr/>
      <dgm:t>
        <a:bodyPr/>
        <a:lstStyle/>
        <a:p>
          <a:endParaRPr lang="es-EC" sz="2200">
            <a:latin typeface="Bw Modelica" panose="00000600000000000000" pitchFamily="50" charset="0"/>
          </a:endParaRPr>
        </a:p>
      </dgm:t>
    </dgm:pt>
    <dgm:pt modelId="{406E7E5E-BF35-41CD-BF9B-7686AD08621C}" type="sibTrans" cxnId="{889BAC53-2031-4826-B53E-1BFA8859E8A4}">
      <dgm:prSet/>
      <dgm:spPr/>
      <dgm:t>
        <a:bodyPr/>
        <a:lstStyle/>
        <a:p>
          <a:endParaRPr lang="es-EC" sz="2200">
            <a:latin typeface="Bw Modelica" panose="00000600000000000000" pitchFamily="50" charset="0"/>
          </a:endParaRPr>
        </a:p>
      </dgm:t>
    </dgm:pt>
    <dgm:pt modelId="{2B76728A-097C-43F0-99EB-F0F00F7D8CD2}">
      <dgm:prSet custT="1"/>
      <dgm:spPr/>
      <dgm:t>
        <a:bodyPr/>
        <a:lstStyle/>
        <a:p>
          <a:r>
            <a:rPr lang="es-ES" sz="2200" dirty="0">
              <a:latin typeface="Bw Modelica" panose="00000600000000000000" pitchFamily="50" charset="0"/>
            </a:rPr>
            <a:t>…esta experiencia revela la manera en que Dios obra, Él puede sacar victoria de lo que nos parece derrota; por tanto, en una situación similar debemos preguntarnos ¿Qué oportunidad puede estar abriendo Dios en medio de esta situación?.</a:t>
          </a:r>
          <a:endParaRPr lang="es-EC" sz="2200" dirty="0">
            <a:latin typeface="Bw Modelica" panose="00000600000000000000" pitchFamily="50" charset="0"/>
          </a:endParaRPr>
        </a:p>
      </dgm:t>
    </dgm:pt>
    <dgm:pt modelId="{B9019807-05DC-4754-9845-6148AA4805E2}" type="parTrans" cxnId="{212A07F0-C5C3-448D-8FAF-D4884EAA4879}">
      <dgm:prSet/>
      <dgm:spPr/>
      <dgm:t>
        <a:bodyPr/>
        <a:lstStyle/>
        <a:p>
          <a:endParaRPr lang="es-EC" sz="2200"/>
        </a:p>
      </dgm:t>
    </dgm:pt>
    <dgm:pt modelId="{859D0749-8C27-4EAB-8D26-43C66A495CE8}" type="sibTrans" cxnId="{212A07F0-C5C3-448D-8FAF-D4884EAA4879}">
      <dgm:prSet/>
      <dgm:spPr/>
      <dgm:t>
        <a:bodyPr/>
        <a:lstStyle/>
        <a:p>
          <a:endParaRPr lang="es-EC" sz="2200"/>
        </a:p>
      </dgm:t>
    </dgm:pt>
    <dgm:pt modelId="{0FCAC325-AD87-4A69-B81C-C68275993DBD}" type="pres">
      <dgm:prSet presAssocID="{DE777566-25ED-412B-861E-9EE5B3378A4C}" presName="Name0" presStyleCnt="0">
        <dgm:presLayoutVars>
          <dgm:dir/>
          <dgm:animLvl val="lvl"/>
          <dgm:resizeHandles val="exact"/>
        </dgm:presLayoutVars>
      </dgm:prSet>
      <dgm:spPr/>
    </dgm:pt>
    <dgm:pt modelId="{20B4C646-CE88-4AD9-93A0-2D6BC2E4E295}" type="pres">
      <dgm:prSet presAssocID="{9FE0E7E2-2306-4D30-8B1E-D8550239466C}" presName="linNode" presStyleCnt="0"/>
      <dgm:spPr/>
    </dgm:pt>
    <dgm:pt modelId="{B5B979D6-9A95-4334-8192-27D4B6821665}" type="pres">
      <dgm:prSet presAssocID="{9FE0E7E2-2306-4D30-8B1E-D8550239466C}" presName="parentText" presStyleLbl="node1" presStyleIdx="0" presStyleCnt="2" custScaleX="277778" custScaleY="47587">
        <dgm:presLayoutVars>
          <dgm:chMax val="1"/>
          <dgm:bulletEnabled val="1"/>
        </dgm:presLayoutVars>
      </dgm:prSet>
      <dgm:spPr>
        <a:prstGeom prst="roundRect">
          <a:avLst/>
        </a:prstGeom>
      </dgm:spPr>
    </dgm:pt>
    <dgm:pt modelId="{8BD5711D-DA11-492A-8B87-B10214880C24}" type="pres">
      <dgm:prSet presAssocID="{406E7E5E-BF35-41CD-BF9B-7686AD08621C}" presName="sp" presStyleCnt="0"/>
      <dgm:spPr/>
    </dgm:pt>
    <dgm:pt modelId="{E8F38D7C-419A-4106-8414-18AA8A221E7B}" type="pres">
      <dgm:prSet presAssocID="{2B76728A-097C-43F0-99EB-F0F00F7D8CD2}" presName="linNode" presStyleCnt="0"/>
      <dgm:spPr/>
    </dgm:pt>
    <dgm:pt modelId="{EBB866DD-D083-4ED5-84F5-2F33000EBA59}" type="pres">
      <dgm:prSet presAssocID="{2B76728A-097C-43F0-99EB-F0F00F7D8CD2}" presName="parentText" presStyleLbl="node1" presStyleIdx="1" presStyleCnt="2" custScaleX="277778" custScaleY="47192">
        <dgm:presLayoutVars>
          <dgm:chMax val="1"/>
          <dgm:bulletEnabled val="1"/>
        </dgm:presLayoutVars>
      </dgm:prSet>
      <dgm:spPr>
        <a:prstGeom prst="roundRect">
          <a:avLst/>
        </a:prstGeom>
      </dgm:spPr>
    </dgm:pt>
  </dgm:ptLst>
  <dgm:cxnLst>
    <dgm:cxn modelId="{1D1F0D04-52AE-445F-89A0-CD75BECE77E8}" type="presOf" srcId="{2B76728A-097C-43F0-99EB-F0F00F7D8CD2}" destId="{EBB866DD-D083-4ED5-84F5-2F33000EBA59}" srcOrd="0" destOrd="0" presId="urn:microsoft.com/office/officeart/2005/8/layout/vList5"/>
    <dgm:cxn modelId="{D7FD405D-C5E4-4A37-8426-ABC3D0B84438}" type="presOf" srcId="{DE777566-25ED-412B-861E-9EE5B3378A4C}" destId="{0FCAC325-AD87-4A69-B81C-C68275993DBD}" srcOrd="0" destOrd="0" presId="urn:microsoft.com/office/officeart/2005/8/layout/vList5"/>
    <dgm:cxn modelId="{7689176E-CF0F-43EE-84F8-25513C99545E}" type="presOf" srcId="{9FE0E7E2-2306-4D30-8B1E-D8550239466C}" destId="{B5B979D6-9A95-4334-8192-27D4B6821665}" srcOrd="0" destOrd="0" presId="urn:microsoft.com/office/officeart/2005/8/layout/vList5"/>
    <dgm:cxn modelId="{889BAC53-2031-4826-B53E-1BFA8859E8A4}" srcId="{DE777566-25ED-412B-861E-9EE5B3378A4C}" destId="{9FE0E7E2-2306-4D30-8B1E-D8550239466C}" srcOrd="0" destOrd="0" parTransId="{547029D3-1894-4B97-9B3E-8604F299C197}" sibTransId="{406E7E5E-BF35-41CD-BF9B-7686AD08621C}"/>
    <dgm:cxn modelId="{212A07F0-C5C3-448D-8FAF-D4884EAA4879}" srcId="{DE777566-25ED-412B-861E-9EE5B3378A4C}" destId="{2B76728A-097C-43F0-99EB-F0F00F7D8CD2}" srcOrd="1" destOrd="0" parTransId="{B9019807-05DC-4754-9845-6148AA4805E2}" sibTransId="{859D0749-8C27-4EAB-8D26-43C66A495CE8}"/>
    <dgm:cxn modelId="{91EC8875-3671-4BC5-8D57-9676FC9B4FF5}" type="presParOf" srcId="{0FCAC325-AD87-4A69-B81C-C68275993DBD}" destId="{20B4C646-CE88-4AD9-93A0-2D6BC2E4E295}" srcOrd="0" destOrd="0" presId="urn:microsoft.com/office/officeart/2005/8/layout/vList5"/>
    <dgm:cxn modelId="{7BBB4905-273E-41D1-A12C-1968AE726E33}" type="presParOf" srcId="{20B4C646-CE88-4AD9-93A0-2D6BC2E4E295}" destId="{B5B979D6-9A95-4334-8192-27D4B6821665}" srcOrd="0" destOrd="0" presId="urn:microsoft.com/office/officeart/2005/8/layout/vList5"/>
    <dgm:cxn modelId="{41FF5E1B-CA75-45EA-B095-C6172FD435D6}" type="presParOf" srcId="{0FCAC325-AD87-4A69-B81C-C68275993DBD}" destId="{8BD5711D-DA11-492A-8B87-B10214880C24}" srcOrd="1" destOrd="0" presId="urn:microsoft.com/office/officeart/2005/8/layout/vList5"/>
    <dgm:cxn modelId="{5795768C-FBAB-4F76-AA0F-A701E344C534}" type="presParOf" srcId="{0FCAC325-AD87-4A69-B81C-C68275993DBD}" destId="{E8F38D7C-419A-4106-8414-18AA8A221E7B}" srcOrd="2" destOrd="0" presId="urn:microsoft.com/office/officeart/2005/8/layout/vList5"/>
    <dgm:cxn modelId="{F1D331E5-99BD-4055-846C-0BF9825FCE78}" type="presParOf" srcId="{E8F38D7C-419A-4106-8414-18AA8A221E7B}" destId="{EBB866DD-D083-4ED5-84F5-2F33000EBA59}"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748F47-175D-4A2F-B4C8-605F12F2070E}" type="doc">
      <dgm:prSet loTypeId="urn:microsoft.com/office/officeart/2009/3/layout/StepUpProcess" loCatId="process" qsTypeId="urn:microsoft.com/office/officeart/2005/8/quickstyle/simple1" qsCatId="simple" csTypeId="urn:microsoft.com/office/officeart/2005/8/colors/accent0_3" csCatId="mainScheme" phldr="1"/>
      <dgm:spPr/>
      <dgm:t>
        <a:bodyPr/>
        <a:lstStyle/>
        <a:p>
          <a:endParaRPr lang="es-EC"/>
        </a:p>
      </dgm:t>
    </dgm:pt>
    <dgm:pt modelId="{2A09C9DA-39A2-4DC3-8B19-FE2BF5C16F55}">
      <dgm:prSet phldrT="[Texto]" custT="1"/>
      <dgm:spPr/>
      <dgm:t>
        <a:bodyPr/>
        <a:lstStyle/>
        <a:p>
          <a:r>
            <a:rPr lang="es-ES" sz="2200" dirty="0">
              <a:latin typeface="Bw Modelica" panose="00000600000000000000" pitchFamily="50" charset="0"/>
            </a:rPr>
            <a:t>Pablo se gozó porque aun en medio de circunstancias imperfectas en las que se predicaba de Cristo, la verdad estaba siendo anunciada…</a:t>
          </a:r>
          <a:endParaRPr lang="es-EC" sz="2200" dirty="0">
            <a:latin typeface="Bw Modelica" panose="00000600000000000000" pitchFamily="50" charset="0"/>
          </a:endParaRPr>
        </a:p>
      </dgm:t>
    </dgm:pt>
    <dgm:pt modelId="{9887A742-BD74-4E1E-B190-139691CCC03C}" type="parTrans" cxnId="{4C7A4020-30A1-4DF4-9E66-3F1A05807B66}">
      <dgm:prSet/>
      <dgm:spPr/>
      <dgm:t>
        <a:bodyPr/>
        <a:lstStyle/>
        <a:p>
          <a:endParaRPr lang="es-EC" sz="2200">
            <a:latin typeface="Bw Modelica" panose="00000600000000000000" pitchFamily="50" charset="0"/>
          </a:endParaRPr>
        </a:p>
      </dgm:t>
    </dgm:pt>
    <dgm:pt modelId="{5CC23F54-99CC-4617-B858-A8388AE5777D}" type="sibTrans" cxnId="{4C7A4020-30A1-4DF4-9E66-3F1A05807B66}">
      <dgm:prSet/>
      <dgm:spPr/>
      <dgm:t>
        <a:bodyPr/>
        <a:lstStyle/>
        <a:p>
          <a:endParaRPr lang="es-EC" sz="2200">
            <a:latin typeface="Bw Modelica" panose="00000600000000000000" pitchFamily="50" charset="0"/>
          </a:endParaRPr>
        </a:p>
      </dgm:t>
    </dgm:pt>
    <dgm:pt modelId="{043A864C-02E8-4BFC-B66E-42B7F8D81E7D}">
      <dgm:prSet phldrT="[Texto]" custT="1"/>
      <dgm:spPr/>
      <dgm:t>
        <a:bodyPr/>
        <a:lstStyle/>
        <a:p>
          <a:r>
            <a:rPr lang="es-ES" sz="2200" dirty="0">
              <a:latin typeface="Bw Modelica" panose="00000600000000000000" pitchFamily="50" charset="0"/>
            </a:rPr>
            <a:t>…nosotros debemos confiar que Dios puede utilizar circunstancias y métodos inesperados para hacer avanzar el evangelio.</a:t>
          </a:r>
          <a:endParaRPr lang="es-EC" sz="2200" dirty="0">
            <a:latin typeface="Bw Modelica" panose="00000600000000000000" pitchFamily="50" charset="0"/>
          </a:endParaRPr>
        </a:p>
      </dgm:t>
    </dgm:pt>
    <dgm:pt modelId="{2D001279-7EDA-485C-93D3-D30D928990C3}" type="parTrans" cxnId="{897DC07B-05D8-4EAB-9A93-85A5926FCE92}">
      <dgm:prSet/>
      <dgm:spPr/>
      <dgm:t>
        <a:bodyPr/>
        <a:lstStyle/>
        <a:p>
          <a:endParaRPr lang="es-EC" sz="2200">
            <a:latin typeface="Bw Modelica" panose="00000600000000000000" pitchFamily="50" charset="0"/>
          </a:endParaRPr>
        </a:p>
      </dgm:t>
    </dgm:pt>
    <dgm:pt modelId="{439A935D-CAE8-49F5-A11E-D7DDF9804CF4}" type="sibTrans" cxnId="{897DC07B-05D8-4EAB-9A93-85A5926FCE92}">
      <dgm:prSet/>
      <dgm:spPr/>
      <dgm:t>
        <a:bodyPr/>
        <a:lstStyle/>
        <a:p>
          <a:endParaRPr lang="es-EC" sz="2200">
            <a:latin typeface="Bw Modelica" panose="00000600000000000000" pitchFamily="50" charset="0"/>
          </a:endParaRPr>
        </a:p>
      </dgm:t>
    </dgm:pt>
    <dgm:pt modelId="{0A59221C-8345-4C5A-BE49-3BEED8449EF9}" type="pres">
      <dgm:prSet presAssocID="{9C748F47-175D-4A2F-B4C8-605F12F2070E}" presName="rootnode" presStyleCnt="0">
        <dgm:presLayoutVars>
          <dgm:chMax/>
          <dgm:chPref/>
          <dgm:dir/>
          <dgm:animLvl val="lvl"/>
        </dgm:presLayoutVars>
      </dgm:prSet>
      <dgm:spPr/>
    </dgm:pt>
    <dgm:pt modelId="{480C01AB-D5F4-4427-BD5A-AF49FD948ED6}" type="pres">
      <dgm:prSet presAssocID="{2A09C9DA-39A2-4DC3-8B19-FE2BF5C16F55}" presName="composite" presStyleCnt="0"/>
      <dgm:spPr/>
    </dgm:pt>
    <dgm:pt modelId="{31276048-1609-4AFE-9293-4290819C6381}" type="pres">
      <dgm:prSet presAssocID="{2A09C9DA-39A2-4DC3-8B19-FE2BF5C16F55}" presName="LShape" presStyleLbl="alignNode1" presStyleIdx="0" presStyleCnt="3"/>
      <dgm:spPr/>
    </dgm:pt>
    <dgm:pt modelId="{FADEF870-403C-4945-A6FF-FC13F129F40B}" type="pres">
      <dgm:prSet presAssocID="{2A09C9DA-39A2-4DC3-8B19-FE2BF5C16F55}" presName="ParentText" presStyleLbl="revTx" presStyleIdx="0" presStyleCnt="2" custScaleX="102557">
        <dgm:presLayoutVars>
          <dgm:chMax val="0"/>
          <dgm:chPref val="0"/>
          <dgm:bulletEnabled val="1"/>
        </dgm:presLayoutVars>
      </dgm:prSet>
      <dgm:spPr/>
    </dgm:pt>
    <dgm:pt modelId="{EBA1D7A7-E4BB-4DAC-ACB5-1725DF068E7A}" type="pres">
      <dgm:prSet presAssocID="{2A09C9DA-39A2-4DC3-8B19-FE2BF5C16F55}" presName="Triangle" presStyleLbl="alignNode1" presStyleIdx="1" presStyleCnt="3"/>
      <dgm:spPr/>
    </dgm:pt>
    <dgm:pt modelId="{75DB70B1-35EA-408F-85CE-9933A87D4A32}" type="pres">
      <dgm:prSet presAssocID="{5CC23F54-99CC-4617-B858-A8388AE5777D}" presName="sibTrans" presStyleCnt="0"/>
      <dgm:spPr/>
    </dgm:pt>
    <dgm:pt modelId="{CF8F28A2-08E5-4852-8A02-F48A78843984}" type="pres">
      <dgm:prSet presAssocID="{5CC23F54-99CC-4617-B858-A8388AE5777D}" presName="space" presStyleCnt="0"/>
      <dgm:spPr/>
    </dgm:pt>
    <dgm:pt modelId="{A2098432-0097-4309-AF6A-A3A8516D4265}" type="pres">
      <dgm:prSet presAssocID="{043A864C-02E8-4BFC-B66E-42B7F8D81E7D}" presName="composite" presStyleCnt="0"/>
      <dgm:spPr/>
    </dgm:pt>
    <dgm:pt modelId="{2EF002B7-D025-421F-AECF-8956286BD535}" type="pres">
      <dgm:prSet presAssocID="{043A864C-02E8-4BFC-B66E-42B7F8D81E7D}" presName="LShape" presStyleLbl="alignNode1" presStyleIdx="2" presStyleCnt="3"/>
      <dgm:spPr/>
    </dgm:pt>
    <dgm:pt modelId="{920AFC48-BF41-45B8-8092-610FA138444A}" type="pres">
      <dgm:prSet presAssocID="{043A864C-02E8-4BFC-B66E-42B7F8D81E7D}" presName="ParentText" presStyleLbl="revTx" presStyleIdx="1" presStyleCnt="2">
        <dgm:presLayoutVars>
          <dgm:chMax val="0"/>
          <dgm:chPref val="0"/>
          <dgm:bulletEnabled val="1"/>
        </dgm:presLayoutVars>
      </dgm:prSet>
      <dgm:spPr/>
    </dgm:pt>
  </dgm:ptLst>
  <dgm:cxnLst>
    <dgm:cxn modelId="{4C7A4020-30A1-4DF4-9E66-3F1A05807B66}" srcId="{9C748F47-175D-4A2F-B4C8-605F12F2070E}" destId="{2A09C9DA-39A2-4DC3-8B19-FE2BF5C16F55}" srcOrd="0" destOrd="0" parTransId="{9887A742-BD74-4E1E-B190-139691CCC03C}" sibTransId="{5CC23F54-99CC-4617-B858-A8388AE5777D}"/>
    <dgm:cxn modelId="{DC7B7160-C24C-408F-ABC1-B79B8259DFB4}" type="presOf" srcId="{2A09C9DA-39A2-4DC3-8B19-FE2BF5C16F55}" destId="{FADEF870-403C-4945-A6FF-FC13F129F40B}" srcOrd="0" destOrd="0" presId="urn:microsoft.com/office/officeart/2009/3/layout/StepUpProcess"/>
    <dgm:cxn modelId="{897DC07B-05D8-4EAB-9A93-85A5926FCE92}" srcId="{9C748F47-175D-4A2F-B4C8-605F12F2070E}" destId="{043A864C-02E8-4BFC-B66E-42B7F8D81E7D}" srcOrd="1" destOrd="0" parTransId="{2D001279-7EDA-485C-93D3-D30D928990C3}" sibTransId="{439A935D-CAE8-49F5-A11E-D7DDF9804CF4}"/>
    <dgm:cxn modelId="{FEA13D8A-9A7C-4E98-8EDE-1CCCACA04F54}" type="presOf" srcId="{9C748F47-175D-4A2F-B4C8-605F12F2070E}" destId="{0A59221C-8345-4C5A-BE49-3BEED8449EF9}" srcOrd="0" destOrd="0" presId="urn:microsoft.com/office/officeart/2009/3/layout/StepUpProcess"/>
    <dgm:cxn modelId="{5C2841B1-94E7-4A33-8F93-3D473E21ACAC}" type="presOf" srcId="{043A864C-02E8-4BFC-B66E-42B7F8D81E7D}" destId="{920AFC48-BF41-45B8-8092-610FA138444A}" srcOrd="0" destOrd="0" presId="urn:microsoft.com/office/officeart/2009/3/layout/StepUpProcess"/>
    <dgm:cxn modelId="{2F1BA6FF-CC7E-48C9-915C-7FA82FEC3E9E}" type="presParOf" srcId="{0A59221C-8345-4C5A-BE49-3BEED8449EF9}" destId="{480C01AB-D5F4-4427-BD5A-AF49FD948ED6}" srcOrd="0" destOrd="0" presId="urn:microsoft.com/office/officeart/2009/3/layout/StepUpProcess"/>
    <dgm:cxn modelId="{1172F0F7-8B0B-4CF2-8260-4C0F031AFA50}" type="presParOf" srcId="{480C01AB-D5F4-4427-BD5A-AF49FD948ED6}" destId="{31276048-1609-4AFE-9293-4290819C6381}" srcOrd="0" destOrd="0" presId="urn:microsoft.com/office/officeart/2009/3/layout/StepUpProcess"/>
    <dgm:cxn modelId="{CE7DC8F6-A7FB-471B-9B8C-0C469E3C07F5}" type="presParOf" srcId="{480C01AB-D5F4-4427-BD5A-AF49FD948ED6}" destId="{FADEF870-403C-4945-A6FF-FC13F129F40B}" srcOrd="1" destOrd="0" presId="urn:microsoft.com/office/officeart/2009/3/layout/StepUpProcess"/>
    <dgm:cxn modelId="{AD30A74A-F112-4AE8-A827-E8F318C58C9B}" type="presParOf" srcId="{480C01AB-D5F4-4427-BD5A-AF49FD948ED6}" destId="{EBA1D7A7-E4BB-4DAC-ACB5-1725DF068E7A}" srcOrd="2" destOrd="0" presId="urn:microsoft.com/office/officeart/2009/3/layout/StepUpProcess"/>
    <dgm:cxn modelId="{9BA7CE56-A76B-4F02-AA14-1B7315D753EF}" type="presParOf" srcId="{0A59221C-8345-4C5A-BE49-3BEED8449EF9}" destId="{75DB70B1-35EA-408F-85CE-9933A87D4A32}" srcOrd="1" destOrd="0" presId="urn:microsoft.com/office/officeart/2009/3/layout/StepUpProcess"/>
    <dgm:cxn modelId="{6E683E13-DBB7-4933-B78A-58C72F39BAED}" type="presParOf" srcId="{75DB70B1-35EA-408F-85CE-9933A87D4A32}" destId="{CF8F28A2-08E5-4852-8A02-F48A78843984}" srcOrd="0" destOrd="0" presId="urn:microsoft.com/office/officeart/2009/3/layout/StepUpProcess"/>
    <dgm:cxn modelId="{8752F96C-BA30-43BB-99BD-E1851DA87AED}" type="presParOf" srcId="{0A59221C-8345-4C5A-BE49-3BEED8449EF9}" destId="{A2098432-0097-4309-AF6A-A3A8516D4265}" srcOrd="2" destOrd="0" presId="urn:microsoft.com/office/officeart/2009/3/layout/StepUpProcess"/>
    <dgm:cxn modelId="{D5275EEF-C95D-446C-9826-CB016AE3ECFB}" type="presParOf" srcId="{A2098432-0097-4309-AF6A-A3A8516D4265}" destId="{2EF002B7-D025-421F-AECF-8956286BD535}" srcOrd="0" destOrd="0" presId="urn:microsoft.com/office/officeart/2009/3/layout/StepUpProcess"/>
    <dgm:cxn modelId="{89D9F240-D8BF-4977-B908-AF1BA7D4DBA3}" type="presParOf" srcId="{A2098432-0097-4309-AF6A-A3A8516D4265}" destId="{920AFC48-BF41-45B8-8092-610FA138444A}"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1212D3-8692-44EA-A6F9-BD81A49A4C3E}" type="doc">
      <dgm:prSet loTypeId="urn:microsoft.com/office/officeart/2005/8/layout/list1" loCatId="list" qsTypeId="urn:microsoft.com/office/officeart/2005/8/quickstyle/simple1#2" qsCatId="simple" csTypeId="urn:microsoft.com/office/officeart/2005/8/colors/accent0_3#1" csCatId="mainScheme" phldr="1"/>
      <dgm:spPr/>
      <dgm:t>
        <a:bodyPr/>
        <a:lstStyle/>
        <a:p>
          <a:endParaRPr lang="es-MX"/>
        </a:p>
      </dgm:t>
    </dgm:pt>
    <dgm:pt modelId="{DC7F6EB6-565A-435A-897E-C24245AA8816}">
      <dgm:prSet phldrT="[Texto]" phldr="0" custT="1"/>
      <dgm:spPr/>
      <dgm:t>
        <a:bodyPr/>
        <a:lstStyle/>
        <a:p>
          <a:pPr algn="ctr"/>
          <a:r>
            <a:rPr lang="es-ES" sz="2200" dirty="0">
              <a:latin typeface="Bw Modelica" panose="00000600000000000000" pitchFamily="50" charset="0"/>
            </a:rPr>
            <a:t>El hombre que anteriormente había perseguido a los seguidores de Cristo llegó a convertirse en uno de sus más fervientes colaboradores, nunca vivió un obrero más abnegado, ferviente y perseverante…</a:t>
          </a:r>
          <a:endParaRPr lang="es-EC" sz="2200" dirty="0">
            <a:latin typeface="Bw Modelica" panose="00000600000000000000" pitchFamily="50" charset="0"/>
          </a:endParaRPr>
        </a:p>
      </dgm:t>
    </dgm:pt>
    <dgm:pt modelId="{4F2547B5-EBEE-47DE-AB38-B7856A4EE91B}" type="sibTrans" cxnId="{64C85F6F-CDD6-4B38-9C63-750E0CBE2C0B}">
      <dgm:prSet/>
      <dgm:spPr/>
      <dgm:t>
        <a:bodyPr/>
        <a:lstStyle/>
        <a:p>
          <a:endParaRPr lang="es-MX"/>
        </a:p>
      </dgm:t>
    </dgm:pt>
    <dgm:pt modelId="{CE224E0E-807E-4487-85CB-5F9CB5356C56}" type="parTrans" cxnId="{64C85F6F-CDD6-4B38-9C63-750E0CBE2C0B}">
      <dgm:prSet/>
      <dgm:spPr/>
      <dgm:t>
        <a:bodyPr/>
        <a:lstStyle/>
        <a:p>
          <a:endParaRPr lang="es-MX"/>
        </a:p>
      </dgm:t>
    </dgm:pt>
    <dgm:pt modelId="{8457EC8B-DE6A-47C3-918D-DF6C40DF64E7}">
      <dgm:prSet phldrT="[Texto]" phldr="0" custT="1"/>
      <dgm:spPr/>
      <dgm:t>
        <a:bodyPr/>
        <a:lstStyle/>
        <a:p>
          <a:pPr algn="ctr"/>
          <a:r>
            <a:rPr lang="es-ES" sz="2200" dirty="0">
              <a:latin typeface="Bw Modelica" panose="00000600000000000000" pitchFamily="50" charset="0"/>
            </a:rPr>
            <a:t>…su testimonio muestra lo que sucede cuando Cristo llega a ocupar el centro absoluto de la vida de una persona, su vida llega a ser Cristo y consagra todas sus energías para anunciarlo y salvar almas.</a:t>
          </a:r>
          <a:endParaRPr lang="es-EC" sz="2200" dirty="0">
            <a:latin typeface="Bw Modelica" panose="00000600000000000000" pitchFamily="50" charset="0"/>
          </a:endParaRPr>
        </a:p>
      </dgm:t>
    </dgm:pt>
    <dgm:pt modelId="{4A96CCB6-63D9-46C5-A31F-715981A261EB}" type="sibTrans" cxnId="{48C7F1DE-04E3-4D90-9DE4-1F8ABC2E9924}">
      <dgm:prSet/>
      <dgm:spPr/>
      <dgm:t>
        <a:bodyPr/>
        <a:lstStyle/>
        <a:p>
          <a:endParaRPr lang="es-MX"/>
        </a:p>
      </dgm:t>
    </dgm:pt>
    <dgm:pt modelId="{67CBF671-FD37-4176-900A-68E662BC29A6}" type="parTrans" cxnId="{48C7F1DE-04E3-4D90-9DE4-1F8ABC2E9924}">
      <dgm:prSet/>
      <dgm:spPr/>
      <dgm:t>
        <a:bodyPr/>
        <a:lstStyle/>
        <a:p>
          <a:endParaRPr lang="es-MX"/>
        </a:p>
      </dgm:t>
    </dgm:pt>
    <dgm:pt modelId="{48AEFA5A-CA24-446D-9030-AD310CF1C734}" type="pres">
      <dgm:prSet presAssocID="{691212D3-8692-44EA-A6F9-BD81A49A4C3E}" presName="linear" presStyleCnt="0">
        <dgm:presLayoutVars>
          <dgm:dir/>
          <dgm:animLvl val="lvl"/>
          <dgm:resizeHandles val="exact"/>
        </dgm:presLayoutVars>
      </dgm:prSet>
      <dgm:spPr/>
    </dgm:pt>
    <dgm:pt modelId="{3A15762F-6B66-4D9A-9F74-5AB793478784}" type="pres">
      <dgm:prSet presAssocID="{DC7F6EB6-565A-435A-897E-C24245AA8816}" presName="parentLin" presStyleCnt="0"/>
      <dgm:spPr/>
    </dgm:pt>
    <dgm:pt modelId="{6CBC956C-7407-4787-BA10-0FD4FE75124D}" type="pres">
      <dgm:prSet presAssocID="{DC7F6EB6-565A-435A-897E-C24245AA8816}" presName="parentLeftMargin" presStyleLbl="node1" presStyleIdx="0" presStyleCnt="2"/>
      <dgm:spPr/>
    </dgm:pt>
    <dgm:pt modelId="{8E20B6DB-72C8-471A-B3AD-CEEB43D31875}" type="pres">
      <dgm:prSet presAssocID="{DC7F6EB6-565A-435A-897E-C24245AA8816}" presName="parentText" presStyleLbl="node1" presStyleIdx="0" presStyleCnt="2" custScaleX="132252" custScaleY="120905" custLinFactNeighborX="-28338">
        <dgm:presLayoutVars>
          <dgm:chMax val="0"/>
          <dgm:bulletEnabled val="1"/>
        </dgm:presLayoutVars>
      </dgm:prSet>
      <dgm:spPr/>
    </dgm:pt>
    <dgm:pt modelId="{8454F625-07EF-4B09-8811-796AE7EC666C}" type="pres">
      <dgm:prSet presAssocID="{DC7F6EB6-565A-435A-897E-C24245AA8816}" presName="negativeSpace" presStyleCnt="0"/>
      <dgm:spPr/>
    </dgm:pt>
    <dgm:pt modelId="{D75A5487-C7E3-4FE1-971D-D3D3D3BFE492}" type="pres">
      <dgm:prSet presAssocID="{DC7F6EB6-565A-435A-897E-C24245AA8816}" presName="childText" presStyleLbl="conFgAcc1" presStyleIdx="0" presStyleCnt="2">
        <dgm:presLayoutVars>
          <dgm:bulletEnabled val="1"/>
        </dgm:presLayoutVars>
      </dgm:prSet>
      <dgm:spPr/>
    </dgm:pt>
    <dgm:pt modelId="{94271EA5-5C92-4484-A34F-D5C120E2A00B}" type="pres">
      <dgm:prSet presAssocID="{4F2547B5-EBEE-47DE-AB38-B7856A4EE91B}" presName="spaceBetweenRectangles" presStyleCnt="0"/>
      <dgm:spPr/>
    </dgm:pt>
    <dgm:pt modelId="{2982BA51-371E-42D7-B21A-FC11E4D2C278}" type="pres">
      <dgm:prSet presAssocID="{8457EC8B-DE6A-47C3-918D-DF6C40DF64E7}" presName="parentLin" presStyleCnt="0"/>
      <dgm:spPr/>
    </dgm:pt>
    <dgm:pt modelId="{D7AFE0A2-2BDF-40D3-8B7D-6C9A59E02686}" type="pres">
      <dgm:prSet presAssocID="{8457EC8B-DE6A-47C3-918D-DF6C40DF64E7}" presName="parentLeftMargin" presStyleLbl="node1" presStyleIdx="0" presStyleCnt="2"/>
      <dgm:spPr/>
    </dgm:pt>
    <dgm:pt modelId="{82664C96-DFCB-4910-983B-F0A25834C52C}" type="pres">
      <dgm:prSet presAssocID="{8457EC8B-DE6A-47C3-918D-DF6C40DF64E7}" presName="parentText" presStyleLbl="node1" presStyleIdx="1" presStyleCnt="2" custScaleX="132252" custScaleY="124193" custLinFactNeighborX="-28338">
        <dgm:presLayoutVars>
          <dgm:chMax val="0"/>
          <dgm:bulletEnabled val="1"/>
        </dgm:presLayoutVars>
      </dgm:prSet>
      <dgm:spPr/>
    </dgm:pt>
    <dgm:pt modelId="{7BFBCDCB-22E0-4D0C-B60B-5E9FF576AAE5}" type="pres">
      <dgm:prSet presAssocID="{8457EC8B-DE6A-47C3-918D-DF6C40DF64E7}" presName="negativeSpace" presStyleCnt="0"/>
      <dgm:spPr/>
    </dgm:pt>
    <dgm:pt modelId="{D1B4FAF6-A660-46EC-9959-3E14F539CFFA}" type="pres">
      <dgm:prSet presAssocID="{8457EC8B-DE6A-47C3-918D-DF6C40DF64E7}" presName="childText" presStyleLbl="conFgAcc1" presStyleIdx="1" presStyleCnt="2">
        <dgm:presLayoutVars>
          <dgm:bulletEnabled val="1"/>
        </dgm:presLayoutVars>
      </dgm:prSet>
      <dgm:spPr/>
    </dgm:pt>
  </dgm:ptLst>
  <dgm:cxnLst>
    <dgm:cxn modelId="{05B92D0A-8019-4CDA-8407-E9ACE4A8932E}" type="presOf" srcId="{DC7F6EB6-565A-435A-897E-C24245AA8816}" destId="{8E20B6DB-72C8-471A-B3AD-CEEB43D31875}" srcOrd="1" destOrd="0" presId="urn:microsoft.com/office/officeart/2005/8/layout/list1"/>
    <dgm:cxn modelId="{64C85F6F-CDD6-4B38-9C63-750E0CBE2C0B}" srcId="{691212D3-8692-44EA-A6F9-BD81A49A4C3E}" destId="{DC7F6EB6-565A-435A-897E-C24245AA8816}" srcOrd="0" destOrd="0" parTransId="{CE224E0E-807E-4487-85CB-5F9CB5356C56}" sibTransId="{4F2547B5-EBEE-47DE-AB38-B7856A4EE91B}"/>
    <dgm:cxn modelId="{4FC37680-C45A-4E6F-A54E-F8B9041CE29D}" type="presOf" srcId="{8457EC8B-DE6A-47C3-918D-DF6C40DF64E7}" destId="{82664C96-DFCB-4910-983B-F0A25834C52C}" srcOrd="1" destOrd="0" presId="urn:microsoft.com/office/officeart/2005/8/layout/list1"/>
    <dgm:cxn modelId="{8633DE88-40D1-4DBD-9569-2671D61128E3}" type="presOf" srcId="{DC7F6EB6-565A-435A-897E-C24245AA8816}" destId="{6CBC956C-7407-4787-BA10-0FD4FE75124D}" srcOrd="0" destOrd="0" presId="urn:microsoft.com/office/officeart/2005/8/layout/list1"/>
    <dgm:cxn modelId="{8D3644B9-6408-44A8-AE4B-6E55E4E8049D}" type="presOf" srcId="{8457EC8B-DE6A-47C3-918D-DF6C40DF64E7}" destId="{D7AFE0A2-2BDF-40D3-8B7D-6C9A59E02686}" srcOrd="0" destOrd="0" presId="urn:microsoft.com/office/officeart/2005/8/layout/list1"/>
    <dgm:cxn modelId="{3188B7CA-807F-4390-940B-F239E6A26EB9}" type="presOf" srcId="{691212D3-8692-44EA-A6F9-BD81A49A4C3E}" destId="{48AEFA5A-CA24-446D-9030-AD310CF1C734}" srcOrd="0" destOrd="0" presId="urn:microsoft.com/office/officeart/2005/8/layout/list1"/>
    <dgm:cxn modelId="{48C7F1DE-04E3-4D90-9DE4-1F8ABC2E9924}" srcId="{691212D3-8692-44EA-A6F9-BD81A49A4C3E}" destId="{8457EC8B-DE6A-47C3-918D-DF6C40DF64E7}" srcOrd="1" destOrd="0" parTransId="{67CBF671-FD37-4176-900A-68E662BC29A6}" sibTransId="{4A96CCB6-63D9-46C5-A31F-715981A261EB}"/>
    <dgm:cxn modelId="{2B0E900D-5048-41CF-91E0-5DB17CA34E91}" type="presParOf" srcId="{48AEFA5A-CA24-446D-9030-AD310CF1C734}" destId="{3A15762F-6B66-4D9A-9F74-5AB793478784}" srcOrd="0" destOrd="0" presId="urn:microsoft.com/office/officeart/2005/8/layout/list1"/>
    <dgm:cxn modelId="{57148BB9-F701-4990-8D38-EFA34D120EA1}" type="presParOf" srcId="{3A15762F-6B66-4D9A-9F74-5AB793478784}" destId="{6CBC956C-7407-4787-BA10-0FD4FE75124D}" srcOrd="0" destOrd="0" presId="urn:microsoft.com/office/officeart/2005/8/layout/list1"/>
    <dgm:cxn modelId="{59C6D5FC-01C5-4690-975F-45F49780FE98}" type="presParOf" srcId="{3A15762F-6B66-4D9A-9F74-5AB793478784}" destId="{8E20B6DB-72C8-471A-B3AD-CEEB43D31875}" srcOrd="1" destOrd="0" presId="urn:microsoft.com/office/officeart/2005/8/layout/list1"/>
    <dgm:cxn modelId="{4AC6487A-00DC-4E4B-969F-0AB8EED4DE41}" type="presParOf" srcId="{48AEFA5A-CA24-446D-9030-AD310CF1C734}" destId="{8454F625-07EF-4B09-8811-796AE7EC666C}" srcOrd="1" destOrd="0" presId="urn:microsoft.com/office/officeart/2005/8/layout/list1"/>
    <dgm:cxn modelId="{F20A2698-55D1-48EE-B534-545E2FAA887E}" type="presParOf" srcId="{48AEFA5A-CA24-446D-9030-AD310CF1C734}" destId="{D75A5487-C7E3-4FE1-971D-D3D3D3BFE492}" srcOrd="2" destOrd="0" presId="urn:microsoft.com/office/officeart/2005/8/layout/list1"/>
    <dgm:cxn modelId="{E8479124-0A32-4537-ABDE-944067F86894}" type="presParOf" srcId="{48AEFA5A-CA24-446D-9030-AD310CF1C734}" destId="{94271EA5-5C92-4484-A34F-D5C120E2A00B}" srcOrd="3" destOrd="0" presId="urn:microsoft.com/office/officeart/2005/8/layout/list1"/>
    <dgm:cxn modelId="{D7E6F035-835B-46EC-AAA0-20B7FD2513AF}" type="presParOf" srcId="{48AEFA5A-CA24-446D-9030-AD310CF1C734}" destId="{2982BA51-371E-42D7-B21A-FC11E4D2C278}" srcOrd="4" destOrd="0" presId="urn:microsoft.com/office/officeart/2005/8/layout/list1"/>
    <dgm:cxn modelId="{16246465-F6F9-481B-BEA0-096E0CA3627A}" type="presParOf" srcId="{2982BA51-371E-42D7-B21A-FC11E4D2C278}" destId="{D7AFE0A2-2BDF-40D3-8B7D-6C9A59E02686}" srcOrd="0" destOrd="0" presId="urn:microsoft.com/office/officeart/2005/8/layout/list1"/>
    <dgm:cxn modelId="{351B616F-6DD8-4D13-BCF2-23764FC882D5}" type="presParOf" srcId="{2982BA51-371E-42D7-B21A-FC11E4D2C278}" destId="{82664C96-DFCB-4910-983B-F0A25834C52C}" srcOrd="1" destOrd="0" presId="urn:microsoft.com/office/officeart/2005/8/layout/list1"/>
    <dgm:cxn modelId="{BA5AAFAB-D1D4-4359-ABA3-C49C7486EA75}" type="presParOf" srcId="{48AEFA5A-CA24-446D-9030-AD310CF1C734}" destId="{7BFBCDCB-22E0-4D0C-B60B-5E9FF576AAE5}" srcOrd="5" destOrd="0" presId="urn:microsoft.com/office/officeart/2005/8/layout/list1"/>
    <dgm:cxn modelId="{9FA7CDA6-C3E9-4675-8735-62C7DF13E22E}" type="presParOf" srcId="{48AEFA5A-CA24-446D-9030-AD310CF1C734}" destId="{D1B4FAF6-A660-46EC-9959-3E14F539CFFA}"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3298F33-C0B1-4E7F-A48E-53BFF7742BF2}" type="doc">
      <dgm:prSet loTypeId="urn:microsoft.com/office/officeart/2005/8/layout/process4" loCatId="list" qsTypeId="urn:microsoft.com/office/officeart/2005/8/quickstyle/simple1#10" qsCatId="simple" csTypeId="urn:microsoft.com/office/officeart/2005/8/colors/accent0_3#8" csCatId="mainScheme" phldr="1"/>
      <dgm:spPr/>
      <dgm:t>
        <a:bodyPr/>
        <a:lstStyle/>
        <a:p>
          <a:endParaRPr lang="es-EC"/>
        </a:p>
      </dgm:t>
    </dgm:pt>
    <dgm:pt modelId="{76B2DD84-70FA-4E81-9C11-A51F3AEACE96}">
      <dgm:prSet phldrT="[Texto]" custT="1"/>
      <dgm:spPr/>
      <dgm:t>
        <a:bodyPr/>
        <a:lstStyle/>
        <a:p>
          <a:r>
            <a:rPr lang="es-ES" sz="2200" dirty="0">
              <a:latin typeface="Bw Modelica" panose="00000600000000000000" pitchFamily="50" charset="0"/>
            </a:rPr>
            <a:t>La esperanza de la segunda venida de Cristo debe llevarnos a ser más responsables con aquello que Dios ha puesto en nuestras manos, debemos bendecir a otros y prepararnos para este encuentro…</a:t>
          </a:r>
          <a:endParaRPr lang="es-EC" sz="2200" dirty="0">
            <a:latin typeface="Bw Modelica" panose="00000600000000000000" pitchFamily="50" charset="0"/>
          </a:endParaRPr>
        </a:p>
      </dgm:t>
    </dgm:pt>
    <dgm:pt modelId="{603870B6-97FD-495A-A01E-F031F8FC6534}" type="parTrans" cxnId="{14067938-9DAD-4436-BDD5-CD5101DF209E}">
      <dgm:prSet/>
      <dgm:spPr/>
      <dgm:t>
        <a:bodyPr/>
        <a:lstStyle/>
        <a:p>
          <a:endParaRPr lang="es-EC" sz="2200">
            <a:latin typeface="Bw Modelica" panose="00000600000000000000" pitchFamily="50" charset="0"/>
          </a:endParaRPr>
        </a:p>
      </dgm:t>
    </dgm:pt>
    <dgm:pt modelId="{2252B01A-39A2-4A3F-9A32-3ABD843E94F2}" type="sibTrans" cxnId="{14067938-9DAD-4436-BDD5-CD5101DF209E}">
      <dgm:prSet/>
      <dgm:spPr/>
      <dgm:t>
        <a:bodyPr/>
        <a:lstStyle/>
        <a:p>
          <a:endParaRPr lang="es-EC" sz="2200">
            <a:latin typeface="Bw Modelica" panose="00000600000000000000" pitchFamily="50" charset="0"/>
          </a:endParaRPr>
        </a:p>
      </dgm:t>
    </dgm:pt>
    <dgm:pt modelId="{A63D81AC-1762-46D4-9D08-D17016326512}">
      <dgm:prSet phldrT="[Texto]" custT="1"/>
      <dgm:spPr/>
      <dgm:t>
        <a:bodyPr/>
        <a:lstStyle/>
        <a:p>
          <a:r>
            <a:rPr lang="es-ES" sz="2200" dirty="0">
              <a:latin typeface="Bw Modelica" panose="00000600000000000000" pitchFamily="50" charset="0"/>
            </a:rPr>
            <a:t>…este servicio realizado de todo corazón en favor de las almas se convierte en una fuente de bendición para quien lo realiza, pues mediante esta labor se fortalece el espíritu para afrontar las circunstancias difíciles.</a:t>
          </a:r>
          <a:endParaRPr lang="es-EC" sz="2200" dirty="0">
            <a:latin typeface="Bw Modelica" panose="00000600000000000000" pitchFamily="50" charset="0"/>
          </a:endParaRPr>
        </a:p>
      </dgm:t>
    </dgm:pt>
    <dgm:pt modelId="{893F5D9F-8E5F-41B9-BB6C-DCE134E95FA3}" type="parTrans" cxnId="{8C6CA62D-DE70-4717-B98A-8F424CF903C7}">
      <dgm:prSet/>
      <dgm:spPr/>
      <dgm:t>
        <a:bodyPr/>
        <a:lstStyle/>
        <a:p>
          <a:endParaRPr lang="es-EC" sz="2200">
            <a:latin typeface="Bw Modelica" panose="00000600000000000000" pitchFamily="50" charset="0"/>
          </a:endParaRPr>
        </a:p>
      </dgm:t>
    </dgm:pt>
    <dgm:pt modelId="{6B475993-F3D1-4BB1-8C92-3E233B1E6C7C}" type="sibTrans" cxnId="{8C6CA62D-DE70-4717-B98A-8F424CF903C7}">
      <dgm:prSet/>
      <dgm:spPr/>
      <dgm:t>
        <a:bodyPr/>
        <a:lstStyle/>
        <a:p>
          <a:endParaRPr lang="es-EC" sz="2200">
            <a:latin typeface="Bw Modelica" panose="00000600000000000000" pitchFamily="50" charset="0"/>
          </a:endParaRPr>
        </a:p>
      </dgm:t>
    </dgm:pt>
    <dgm:pt modelId="{123628C6-CB48-42E4-B5F1-C2A294F63B22}" type="pres">
      <dgm:prSet presAssocID="{33298F33-C0B1-4E7F-A48E-53BFF7742BF2}" presName="Name0" presStyleCnt="0">
        <dgm:presLayoutVars>
          <dgm:dir/>
          <dgm:animLvl val="lvl"/>
          <dgm:resizeHandles val="exact"/>
        </dgm:presLayoutVars>
      </dgm:prSet>
      <dgm:spPr/>
    </dgm:pt>
    <dgm:pt modelId="{CF778D26-8949-428E-B061-B1737CB4A299}" type="pres">
      <dgm:prSet presAssocID="{A63D81AC-1762-46D4-9D08-D17016326512}" presName="boxAndChildren" presStyleCnt="0"/>
      <dgm:spPr/>
    </dgm:pt>
    <dgm:pt modelId="{4DF7DC91-29D8-4D96-8470-CA4381DAB02B}" type="pres">
      <dgm:prSet presAssocID="{A63D81AC-1762-46D4-9D08-D17016326512}" presName="parentTextBox" presStyleLbl="node1" presStyleIdx="0" presStyleCnt="2"/>
      <dgm:spPr/>
    </dgm:pt>
    <dgm:pt modelId="{0FCCF906-21D3-47C9-85A6-C164F33FED95}" type="pres">
      <dgm:prSet presAssocID="{2252B01A-39A2-4A3F-9A32-3ABD843E94F2}" presName="sp" presStyleCnt="0"/>
      <dgm:spPr/>
    </dgm:pt>
    <dgm:pt modelId="{50858327-037B-4F33-A0E7-E25F6045ABCC}" type="pres">
      <dgm:prSet presAssocID="{76B2DD84-70FA-4E81-9C11-A51F3AEACE96}" presName="arrowAndChildren" presStyleCnt="0"/>
      <dgm:spPr/>
    </dgm:pt>
    <dgm:pt modelId="{B731AFFD-D6B5-4020-AB95-B7B947FFE309}" type="pres">
      <dgm:prSet presAssocID="{76B2DD84-70FA-4E81-9C11-A51F3AEACE96}" presName="parentTextArrow" presStyleLbl="node1" presStyleIdx="1" presStyleCnt="2"/>
      <dgm:spPr/>
    </dgm:pt>
  </dgm:ptLst>
  <dgm:cxnLst>
    <dgm:cxn modelId="{B6AC310F-CFDE-4451-9DE6-03280FE92042}" type="presOf" srcId="{A63D81AC-1762-46D4-9D08-D17016326512}" destId="{4DF7DC91-29D8-4D96-8470-CA4381DAB02B}" srcOrd="0" destOrd="0" presId="urn:microsoft.com/office/officeart/2005/8/layout/process4"/>
    <dgm:cxn modelId="{8C6CA62D-DE70-4717-B98A-8F424CF903C7}" srcId="{33298F33-C0B1-4E7F-A48E-53BFF7742BF2}" destId="{A63D81AC-1762-46D4-9D08-D17016326512}" srcOrd="1" destOrd="0" parTransId="{893F5D9F-8E5F-41B9-BB6C-DCE134E95FA3}" sibTransId="{6B475993-F3D1-4BB1-8C92-3E233B1E6C7C}"/>
    <dgm:cxn modelId="{14067938-9DAD-4436-BDD5-CD5101DF209E}" srcId="{33298F33-C0B1-4E7F-A48E-53BFF7742BF2}" destId="{76B2DD84-70FA-4E81-9C11-A51F3AEACE96}" srcOrd="0" destOrd="0" parTransId="{603870B6-97FD-495A-A01E-F031F8FC6534}" sibTransId="{2252B01A-39A2-4A3F-9A32-3ABD843E94F2}"/>
    <dgm:cxn modelId="{8115A09D-6133-475D-B740-1EDC0C5D7326}" type="presOf" srcId="{33298F33-C0B1-4E7F-A48E-53BFF7742BF2}" destId="{123628C6-CB48-42E4-B5F1-C2A294F63B22}" srcOrd="0" destOrd="0" presId="urn:microsoft.com/office/officeart/2005/8/layout/process4"/>
    <dgm:cxn modelId="{214784A9-021A-47D8-B9F5-D1A50C9288C0}" type="presOf" srcId="{76B2DD84-70FA-4E81-9C11-A51F3AEACE96}" destId="{B731AFFD-D6B5-4020-AB95-B7B947FFE309}" srcOrd="0" destOrd="0" presId="urn:microsoft.com/office/officeart/2005/8/layout/process4"/>
    <dgm:cxn modelId="{ED293AD3-5FD4-47B4-A6F3-DB9B9F49B7A7}" type="presParOf" srcId="{123628C6-CB48-42E4-B5F1-C2A294F63B22}" destId="{CF778D26-8949-428E-B061-B1737CB4A299}" srcOrd="0" destOrd="0" presId="urn:microsoft.com/office/officeart/2005/8/layout/process4"/>
    <dgm:cxn modelId="{02E7E7DA-D692-4144-8F22-E5C9DFC3F612}" type="presParOf" srcId="{CF778D26-8949-428E-B061-B1737CB4A299}" destId="{4DF7DC91-29D8-4D96-8470-CA4381DAB02B}" srcOrd="0" destOrd="0" presId="urn:microsoft.com/office/officeart/2005/8/layout/process4"/>
    <dgm:cxn modelId="{018762B4-655F-494D-8662-480DDED39970}" type="presParOf" srcId="{123628C6-CB48-42E4-B5F1-C2A294F63B22}" destId="{0FCCF906-21D3-47C9-85A6-C164F33FED95}" srcOrd="1" destOrd="0" presId="urn:microsoft.com/office/officeart/2005/8/layout/process4"/>
    <dgm:cxn modelId="{EE663C1F-8B5D-4405-BF7B-ECCC7FDA0904}" type="presParOf" srcId="{123628C6-CB48-42E4-B5F1-C2A294F63B22}" destId="{50858327-037B-4F33-A0E7-E25F6045ABCC}" srcOrd="2" destOrd="0" presId="urn:microsoft.com/office/officeart/2005/8/layout/process4"/>
    <dgm:cxn modelId="{58657D0A-7FD5-4E70-B85B-42AFD80ED875}" type="presParOf" srcId="{50858327-037B-4F33-A0E7-E25F6045ABCC}" destId="{B731AFFD-D6B5-4020-AB95-B7B947FFE309}"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5585B9-5191-41D8-B789-C1E50EAFF424}" type="doc">
      <dgm:prSet loTypeId="urn:microsoft.com/office/officeart/2005/8/layout/lProcess3" loCatId="process" qsTypeId="urn:microsoft.com/office/officeart/2005/8/quickstyle/simple1#9" qsCatId="simple" csTypeId="urn:microsoft.com/office/officeart/2005/8/colors/accent0_3" csCatId="mainScheme" phldr="1"/>
      <dgm:spPr/>
      <dgm:t>
        <a:bodyPr/>
        <a:lstStyle/>
        <a:p>
          <a:endParaRPr lang="es-EC"/>
        </a:p>
      </dgm:t>
    </dgm:pt>
    <dgm:pt modelId="{D523F6B8-358B-44AC-A810-FD6247CC385D}">
      <dgm:prSet phldrT="[Texto]" custT="1"/>
      <dgm:spPr/>
      <dgm:t>
        <a:bodyPr/>
        <a:lstStyle/>
        <a:p>
          <a:pPr algn="ctr"/>
          <a:r>
            <a:rPr lang="es-ES" sz="2200" dirty="0">
              <a:latin typeface="Bw Modelica" panose="00000600000000000000" pitchFamily="50" charset="0"/>
            </a:rPr>
            <a:t>Pablo no sabía con certeza cómo terminaría su situación, pero sí sabía que su vida tenía un propósito en las manos de Dios…</a:t>
          </a:r>
          <a:endParaRPr lang="es-EC" sz="2200" dirty="0">
            <a:latin typeface="Bw Modelica" panose="00000600000000000000" pitchFamily="50" charset="0"/>
          </a:endParaRPr>
        </a:p>
      </dgm:t>
    </dgm:pt>
    <dgm:pt modelId="{8D91D29A-85F1-4218-9ADE-11BE674AB9D3}" type="parTrans" cxnId="{1E70C8BA-34BA-4AAA-B514-A2F81077E86B}">
      <dgm:prSet/>
      <dgm:spPr/>
      <dgm:t>
        <a:bodyPr/>
        <a:lstStyle/>
        <a:p>
          <a:pPr algn="r"/>
          <a:endParaRPr lang="es-EC"/>
        </a:p>
      </dgm:t>
    </dgm:pt>
    <dgm:pt modelId="{5A22EDB5-7A50-4513-A330-869B54527BF6}" type="sibTrans" cxnId="{1E70C8BA-34BA-4AAA-B514-A2F81077E86B}">
      <dgm:prSet/>
      <dgm:spPr/>
      <dgm:t>
        <a:bodyPr/>
        <a:lstStyle/>
        <a:p>
          <a:pPr algn="r"/>
          <a:endParaRPr lang="es-EC"/>
        </a:p>
      </dgm:t>
    </dgm:pt>
    <dgm:pt modelId="{9BFF9D80-2D0C-41CF-964B-E286A72FCC51}">
      <dgm:prSet phldrT="[Texto]" custT="1"/>
      <dgm:spPr/>
      <dgm:t>
        <a:bodyPr/>
        <a:lstStyle/>
        <a:p>
          <a:pPr algn="ctr"/>
          <a:r>
            <a:rPr lang="es-MX" sz="2200" dirty="0">
              <a:latin typeface="Bw Modelica" panose="00000600000000000000" pitchFamily="50" charset="0"/>
            </a:rPr>
            <a:t>…é</a:t>
          </a:r>
          <a:r>
            <a:rPr lang="es-ES" sz="2200" dirty="0">
              <a:latin typeface="Bw Modelica" panose="00000600000000000000" pitchFamily="50" charset="0"/>
            </a:rPr>
            <a:t>l estaba seguro de que mientras tuviera oportunidad de servir, utilizaría su vida para fortalecer la fe de otros y hacer avanzar el evangelio…</a:t>
          </a:r>
          <a:endParaRPr lang="es-MX" sz="2200" dirty="0">
            <a:latin typeface="Bw Modelica" panose="00000600000000000000" pitchFamily="50" charset="0"/>
          </a:endParaRPr>
        </a:p>
      </dgm:t>
    </dgm:pt>
    <dgm:pt modelId="{759648A7-BE2A-489B-83BC-6624FC028F99}" type="parTrans" cxnId="{92C16516-7478-4223-A803-09168DBB8A8F}">
      <dgm:prSet/>
      <dgm:spPr/>
      <dgm:t>
        <a:bodyPr/>
        <a:lstStyle/>
        <a:p>
          <a:pPr algn="r"/>
          <a:endParaRPr lang="es-EC"/>
        </a:p>
      </dgm:t>
    </dgm:pt>
    <dgm:pt modelId="{3A8B0B8F-F69F-4E1B-B1DC-2CBAA71E93C6}" type="sibTrans" cxnId="{92C16516-7478-4223-A803-09168DBB8A8F}">
      <dgm:prSet/>
      <dgm:spPr/>
      <dgm:t>
        <a:bodyPr/>
        <a:lstStyle/>
        <a:p>
          <a:pPr algn="r"/>
          <a:endParaRPr lang="es-EC"/>
        </a:p>
      </dgm:t>
    </dgm:pt>
    <dgm:pt modelId="{A5451605-FFCB-4F3A-B27F-BFE1F12EEB9E}">
      <dgm:prSet phldrT="[Texto]" custT="1"/>
      <dgm:spPr/>
      <dgm:t>
        <a:bodyPr/>
        <a:lstStyle/>
        <a:p>
          <a:pPr algn="ctr"/>
          <a:r>
            <a:rPr lang="es-MX" sz="2200" dirty="0">
              <a:latin typeface="Bw Modelica" panose="00000600000000000000" pitchFamily="50" charset="0"/>
            </a:rPr>
            <a:t>…</a:t>
          </a:r>
          <a:r>
            <a:rPr lang="es-ES" sz="2200" dirty="0">
              <a:latin typeface="Bw Modelica" panose="00000600000000000000" pitchFamily="50" charset="0"/>
            </a:rPr>
            <a:t>la esperanza que encontramos en Pablo consiste en la perseverancia en la misión, en no abandonar la lucha hasta que toda alma haya recibido la luz.</a:t>
          </a:r>
          <a:endParaRPr lang="es-MX" sz="2200" dirty="0">
            <a:latin typeface="Bw Modelica" panose="00000600000000000000" pitchFamily="50" charset="0"/>
          </a:endParaRPr>
        </a:p>
      </dgm:t>
    </dgm:pt>
    <dgm:pt modelId="{B07448D3-FBA3-4B31-9D6F-CEE99F2E0724}" type="sibTrans" cxnId="{2005D028-4621-4076-A4DB-134833029C5E}">
      <dgm:prSet/>
      <dgm:spPr/>
      <dgm:t>
        <a:bodyPr/>
        <a:lstStyle/>
        <a:p>
          <a:pPr algn="r"/>
          <a:endParaRPr lang="es-EC"/>
        </a:p>
      </dgm:t>
    </dgm:pt>
    <dgm:pt modelId="{4B0A9E85-852F-49B5-B425-29B4EFBC39EE}" type="parTrans" cxnId="{2005D028-4621-4076-A4DB-134833029C5E}">
      <dgm:prSet/>
      <dgm:spPr/>
      <dgm:t>
        <a:bodyPr/>
        <a:lstStyle/>
        <a:p>
          <a:pPr algn="r"/>
          <a:endParaRPr lang="es-EC"/>
        </a:p>
      </dgm:t>
    </dgm:pt>
    <dgm:pt modelId="{568FB11E-DB13-43D3-859F-59EA27B96938}" type="pres">
      <dgm:prSet presAssocID="{3A5585B9-5191-41D8-B789-C1E50EAFF424}" presName="Name0" presStyleCnt="0">
        <dgm:presLayoutVars>
          <dgm:chPref val="3"/>
          <dgm:dir/>
          <dgm:animLvl val="lvl"/>
          <dgm:resizeHandles/>
        </dgm:presLayoutVars>
      </dgm:prSet>
      <dgm:spPr/>
    </dgm:pt>
    <dgm:pt modelId="{98ED776C-D925-4192-B7D5-B14D411B3883}" type="pres">
      <dgm:prSet presAssocID="{D523F6B8-358B-44AC-A810-FD6247CC385D}" presName="horFlow" presStyleCnt="0"/>
      <dgm:spPr/>
    </dgm:pt>
    <dgm:pt modelId="{680B4DF0-7777-449B-8BC5-128CB95E23DF}" type="pres">
      <dgm:prSet presAssocID="{D523F6B8-358B-44AC-A810-FD6247CC385D}" presName="bigChev" presStyleLbl="node1" presStyleIdx="0" presStyleCnt="3" custScaleX="1704891" custScaleY="1100783"/>
      <dgm:spPr>
        <a:prstGeom prst="chevron">
          <a:avLst/>
        </a:prstGeom>
      </dgm:spPr>
    </dgm:pt>
    <dgm:pt modelId="{2A7820D1-5237-408E-8D35-9FAC00810E5C}" type="pres">
      <dgm:prSet presAssocID="{D523F6B8-358B-44AC-A810-FD6247CC385D}" presName="vSp" presStyleCnt="0"/>
      <dgm:spPr/>
    </dgm:pt>
    <dgm:pt modelId="{ED02BAAD-ECC8-4421-80F5-75069BCD4B26}" type="pres">
      <dgm:prSet presAssocID="{9BFF9D80-2D0C-41CF-964B-E286A72FCC51}" presName="horFlow" presStyleCnt="0"/>
      <dgm:spPr/>
    </dgm:pt>
    <dgm:pt modelId="{A56FA087-F3E2-4A96-8037-C4ACABD84949}" type="pres">
      <dgm:prSet presAssocID="{9BFF9D80-2D0C-41CF-964B-E286A72FCC51}" presName="bigChev" presStyleLbl="node1" presStyleIdx="1" presStyleCnt="3" custScaleX="1704891" custScaleY="1100783"/>
      <dgm:spPr>
        <a:prstGeom prst="chevron">
          <a:avLst/>
        </a:prstGeom>
      </dgm:spPr>
    </dgm:pt>
    <dgm:pt modelId="{16554D72-313F-489F-B3B2-604EBDBC8146}" type="pres">
      <dgm:prSet presAssocID="{9BFF9D80-2D0C-41CF-964B-E286A72FCC51}" presName="vSp" presStyleCnt="0"/>
      <dgm:spPr/>
    </dgm:pt>
    <dgm:pt modelId="{E0B18C5A-F7A1-4D2B-9F3A-33C30EDDA746}" type="pres">
      <dgm:prSet presAssocID="{A5451605-FFCB-4F3A-B27F-BFE1F12EEB9E}" presName="horFlow" presStyleCnt="0"/>
      <dgm:spPr/>
    </dgm:pt>
    <dgm:pt modelId="{EEABFEA6-5D8E-4B4B-B2C9-30FF763E556A}" type="pres">
      <dgm:prSet presAssocID="{A5451605-FFCB-4F3A-B27F-BFE1F12EEB9E}" presName="bigChev" presStyleLbl="node1" presStyleIdx="2" presStyleCnt="3" custScaleX="1704891" custScaleY="1100783"/>
      <dgm:spPr>
        <a:prstGeom prst="chevron">
          <a:avLst/>
        </a:prstGeom>
      </dgm:spPr>
    </dgm:pt>
  </dgm:ptLst>
  <dgm:cxnLst>
    <dgm:cxn modelId="{B4758314-A681-476A-8A13-224C5E415A9D}" type="presOf" srcId="{D523F6B8-358B-44AC-A810-FD6247CC385D}" destId="{680B4DF0-7777-449B-8BC5-128CB95E23DF}" srcOrd="0" destOrd="0" presId="urn:microsoft.com/office/officeart/2005/8/layout/lProcess3"/>
    <dgm:cxn modelId="{92C16516-7478-4223-A803-09168DBB8A8F}" srcId="{3A5585B9-5191-41D8-B789-C1E50EAFF424}" destId="{9BFF9D80-2D0C-41CF-964B-E286A72FCC51}" srcOrd="1" destOrd="0" parTransId="{759648A7-BE2A-489B-83BC-6624FC028F99}" sibTransId="{3A8B0B8F-F69F-4E1B-B1DC-2CBAA71E93C6}"/>
    <dgm:cxn modelId="{2005D028-4621-4076-A4DB-134833029C5E}" srcId="{3A5585B9-5191-41D8-B789-C1E50EAFF424}" destId="{A5451605-FFCB-4F3A-B27F-BFE1F12EEB9E}" srcOrd="2" destOrd="0" parTransId="{4B0A9E85-852F-49B5-B425-29B4EFBC39EE}" sibTransId="{B07448D3-FBA3-4B31-9D6F-CEE99F2E0724}"/>
    <dgm:cxn modelId="{B1CBF44F-808A-4421-9095-00DB6C697A33}" type="presOf" srcId="{9BFF9D80-2D0C-41CF-964B-E286A72FCC51}" destId="{A56FA087-F3E2-4A96-8037-C4ACABD84949}" srcOrd="0" destOrd="0" presId="urn:microsoft.com/office/officeart/2005/8/layout/lProcess3"/>
    <dgm:cxn modelId="{1E70C8BA-34BA-4AAA-B514-A2F81077E86B}" srcId="{3A5585B9-5191-41D8-B789-C1E50EAFF424}" destId="{D523F6B8-358B-44AC-A810-FD6247CC385D}" srcOrd="0" destOrd="0" parTransId="{8D91D29A-85F1-4218-9ADE-11BE674AB9D3}" sibTransId="{5A22EDB5-7A50-4513-A330-869B54527BF6}"/>
    <dgm:cxn modelId="{498ED1C0-B304-4D25-9CBD-58FDCE3B5365}" type="presOf" srcId="{3A5585B9-5191-41D8-B789-C1E50EAFF424}" destId="{568FB11E-DB13-43D3-859F-59EA27B96938}" srcOrd="0" destOrd="0" presId="urn:microsoft.com/office/officeart/2005/8/layout/lProcess3"/>
    <dgm:cxn modelId="{C5DC2BC7-E261-4AB6-A88F-9E84E6716027}" type="presOf" srcId="{A5451605-FFCB-4F3A-B27F-BFE1F12EEB9E}" destId="{EEABFEA6-5D8E-4B4B-B2C9-30FF763E556A}" srcOrd="0" destOrd="0" presId="urn:microsoft.com/office/officeart/2005/8/layout/lProcess3"/>
    <dgm:cxn modelId="{038E65F8-3DB7-4800-B542-A1ED1964D8B5}" type="presParOf" srcId="{568FB11E-DB13-43D3-859F-59EA27B96938}" destId="{98ED776C-D925-4192-B7D5-B14D411B3883}" srcOrd="0" destOrd="0" presId="urn:microsoft.com/office/officeart/2005/8/layout/lProcess3"/>
    <dgm:cxn modelId="{C8A58D7C-D5FE-490D-B6E8-7CCAE514FE61}" type="presParOf" srcId="{98ED776C-D925-4192-B7D5-B14D411B3883}" destId="{680B4DF0-7777-449B-8BC5-128CB95E23DF}" srcOrd="0" destOrd="0" presId="urn:microsoft.com/office/officeart/2005/8/layout/lProcess3"/>
    <dgm:cxn modelId="{64D3C741-CA71-47F6-95CA-98E701C484FB}" type="presParOf" srcId="{568FB11E-DB13-43D3-859F-59EA27B96938}" destId="{2A7820D1-5237-408E-8D35-9FAC00810E5C}" srcOrd="1" destOrd="0" presId="urn:microsoft.com/office/officeart/2005/8/layout/lProcess3"/>
    <dgm:cxn modelId="{0A483977-3097-4A96-A513-06A6EF94887A}" type="presParOf" srcId="{568FB11E-DB13-43D3-859F-59EA27B96938}" destId="{ED02BAAD-ECC8-4421-80F5-75069BCD4B26}" srcOrd="2" destOrd="0" presId="urn:microsoft.com/office/officeart/2005/8/layout/lProcess3"/>
    <dgm:cxn modelId="{6526EBC1-3B30-45B9-BA64-2A57B0140FD9}" type="presParOf" srcId="{ED02BAAD-ECC8-4421-80F5-75069BCD4B26}" destId="{A56FA087-F3E2-4A96-8037-C4ACABD84949}" srcOrd="0" destOrd="0" presId="urn:microsoft.com/office/officeart/2005/8/layout/lProcess3"/>
    <dgm:cxn modelId="{B3F1008D-38DB-474F-ABD0-7DB8EB6DBFC9}" type="presParOf" srcId="{568FB11E-DB13-43D3-859F-59EA27B96938}" destId="{16554D72-313F-489F-B3B2-604EBDBC8146}" srcOrd="3" destOrd="0" presId="urn:microsoft.com/office/officeart/2005/8/layout/lProcess3"/>
    <dgm:cxn modelId="{EFE858DD-C961-4C72-B8B5-0F0ABC36DDB6}" type="presParOf" srcId="{568FB11E-DB13-43D3-859F-59EA27B96938}" destId="{E0B18C5A-F7A1-4D2B-9F3A-33C30EDDA746}" srcOrd="4" destOrd="0" presId="urn:microsoft.com/office/officeart/2005/8/layout/lProcess3"/>
    <dgm:cxn modelId="{FB0378AB-C566-4A06-BADC-ED9545B5517E}" type="presParOf" srcId="{E0B18C5A-F7A1-4D2B-9F3A-33C30EDDA746}" destId="{EEABFEA6-5D8E-4B4B-B2C9-30FF763E556A}" srcOrd="0" destOrd="0" presId="urn:microsoft.com/office/officeart/2005/8/layout/l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48B74CE-F712-41D4-97F6-4435AE7B8357}" type="doc">
      <dgm:prSet loTypeId="urn:microsoft.com/office/officeart/2005/8/layout/process2" loCatId="process" qsTypeId="urn:microsoft.com/office/officeart/2005/8/quickstyle/simple1#5" qsCatId="simple" csTypeId="urn:microsoft.com/office/officeart/2005/8/colors/accent0_3#4" csCatId="mainScheme" phldr="1"/>
      <dgm:spPr/>
      <dgm:t>
        <a:bodyPr/>
        <a:lstStyle/>
        <a:p>
          <a:endParaRPr lang="es-EC"/>
        </a:p>
      </dgm:t>
    </dgm:pt>
    <dgm:pt modelId="{6D20ACD3-3AB8-4324-B30D-F79CBE0DDF89}">
      <dgm:prSet phldrT="[Texto]" custT="1"/>
      <dgm:spPr/>
      <dgm:t>
        <a:bodyPr/>
        <a:lstStyle/>
        <a:p>
          <a:r>
            <a:rPr lang="es-ES" sz="2200" dirty="0">
              <a:latin typeface="Bw Modelica" panose="00000600000000000000" pitchFamily="50" charset="0"/>
            </a:rPr>
            <a:t>Nuestro Salvador fue rechazado, humillado, condenado y llevado a la muerte a fin de redimir a la humanidad, más fue sostenido porque contempló de antemano el fruto de su sacrificio: seres humanos perdonados y redimidos…</a:t>
          </a:r>
          <a:endParaRPr lang="es-EC" sz="2200" dirty="0">
            <a:latin typeface="Bw Modelica" panose="00000600000000000000" pitchFamily="50" charset="0"/>
          </a:endParaRPr>
        </a:p>
      </dgm:t>
    </dgm:pt>
    <dgm:pt modelId="{5FBDF931-C7D0-4C57-BC81-172F1EA582BA}" type="parTrans" cxnId="{6B9967E6-A7ED-42EF-9A76-15140C41A07B}">
      <dgm:prSet/>
      <dgm:spPr/>
      <dgm:t>
        <a:bodyPr/>
        <a:lstStyle/>
        <a:p>
          <a:endParaRPr lang="es-EC" sz="2200">
            <a:latin typeface="Bw Modelica" panose="00000600000000000000" pitchFamily="50" charset="0"/>
          </a:endParaRPr>
        </a:p>
      </dgm:t>
    </dgm:pt>
    <dgm:pt modelId="{DC396CD0-F9D7-41A8-AF6F-63575C69B1AB}" type="sibTrans" cxnId="{6B9967E6-A7ED-42EF-9A76-15140C41A07B}">
      <dgm:prSet custT="1"/>
      <dgm:spPr/>
      <dgm:t>
        <a:bodyPr/>
        <a:lstStyle/>
        <a:p>
          <a:endParaRPr lang="es-EC" sz="2200">
            <a:latin typeface="Bw Modelica" panose="00000600000000000000" pitchFamily="50" charset="0"/>
          </a:endParaRPr>
        </a:p>
      </dgm:t>
    </dgm:pt>
    <dgm:pt modelId="{1A5EBD72-D810-4732-B630-2040F78F4559}">
      <dgm:prSet phldrT="[Texto]" custT="1"/>
      <dgm:spPr/>
      <dgm:t>
        <a:bodyPr/>
        <a:lstStyle/>
        <a:p>
          <a:r>
            <a:rPr lang="es-ES" sz="2200" dirty="0">
              <a:latin typeface="Bw Modelica" panose="00000600000000000000" pitchFamily="50" charset="0"/>
            </a:rPr>
            <a:t>…este principio también puede fortalecernos a nosotros; cuando servir a Dios implique sacrificio, rechazo, cansancio o dificultades, Cristo nos invita a mirar más allá de lo visible, los resultados eternos de nuestra fidelidad.</a:t>
          </a:r>
          <a:endParaRPr lang="es-EC" sz="2200" dirty="0">
            <a:latin typeface="Bw Modelica" panose="00000600000000000000" pitchFamily="50" charset="0"/>
          </a:endParaRPr>
        </a:p>
      </dgm:t>
    </dgm:pt>
    <dgm:pt modelId="{E00A3AB7-D78C-4945-9975-EB685D8F0E7F}" type="parTrans" cxnId="{3F60295C-9C55-4CEB-A39F-557C01A9F93B}">
      <dgm:prSet/>
      <dgm:spPr/>
      <dgm:t>
        <a:bodyPr/>
        <a:lstStyle/>
        <a:p>
          <a:endParaRPr lang="es-EC" sz="2200">
            <a:latin typeface="Bw Modelica" panose="00000600000000000000" pitchFamily="50" charset="0"/>
          </a:endParaRPr>
        </a:p>
      </dgm:t>
    </dgm:pt>
    <dgm:pt modelId="{CB2A9AC5-0C25-4D9D-A304-4DD616A15B49}" type="sibTrans" cxnId="{3F60295C-9C55-4CEB-A39F-557C01A9F93B}">
      <dgm:prSet/>
      <dgm:spPr/>
      <dgm:t>
        <a:bodyPr/>
        <a:lstStyle/>
        <a:p>
          <a:endParaRPr lang="es-EC" sz="2200">
            <a:latin typeface="Bw Modelica" panose="00000600000000000000" pitchFamily="50" charset="0"/>
          </a:endParaRPr>
        </a:p>
      </dgm:t>
    </dgm:pt>
    <dgm:pt modelId="{2E6275D5-DEF1-4D7D-A93F-934C46497D45}" type="pres">
      <dgm:prSet presAssocID="{248B74CE-F712-41D4-97F6-4435AE7B8357}" presName="linearFlow" presStyleCnt="0">
        <dgm:presLayoutVars>
          <dgm:resizeHandles val="exact"/>
        </dgm:presLayoutVars>
      </dgm:prSet>
      <dgm:spPr/>
    </dgm:pt>
    <dgm:pt modelId="{DC32DEFA-9019-453D-8AA6-6FAEF702C67C}" type="pres">
      <dgm:prSet presAssocID="{6D20ACD3-3AB8-4324-B30D-F79CBE0DDF89}" presName="node" presStyleLbl="node1" presStyleIdx="0" presStyleCnt="2" custScaleX="161187">
        <dgm:presLayoutVars>
          <dgm:bulletEnabled val="1"/>
        </dgm:presLayoutVars>
      </dgm:prSet>
      <dgm:spPr/>
    </dgm:pt>
    <dgm:pt modelId="{242605EA-703D-4B21-8254-662F7C3C69A3}" type="pres">
      <dgm:prSet presAssocID="{DC396CD0-F9D7-41A8-AF6F-63575C69B1AB}" presName="sibTrans" presStyleLbl="sibTrans2D1" presStyleIdx="0" presStyleCnt="1"/>
      <dgm:spPr/>
    </dgm:pt>
    <dgm:pt modelId="{EBFEF001-5EAC-44D2-8BDA-1D6731115D96}" type="pres">
      <dgm:prSet presAssocID="{DC396CD0-F9D7-41A8-AF6F-63575C69B1AB}" presName="connectorText" presStyleLbl="sibTrans2D1" presStyleIdx="0" presStyleCnt="1"/>
      <dgm:spPr/>
    </dgm:pt>
    <dgm:pt modelId="{0875F41A-56AD-423C-BAFF-48240EEFDDA1}" type="pres">
      <dgm:prSet presAssocID="{1A5EBD72-D810-4732-B630-2040F78F4559}" presName="node" presStyleLbl="node1" presStyleIdx="1" presStyleCnt="2" custScaleX="161187">
        <dgm:presLayoutVars>
          <dgm:bulletEnabled val="1"/>
        </dgm:presLayoutVars>
      </dgm:prSet>
      <dgm:spPr/>
    </dgm:pt>
  </dgm:ptLst>
  <dgm:cxnLst>
    <dgm:cxn modelId="{9FAA4139-D736-414C-A8A4-B857C4A418D7}" type="presOf" srcId="{DC396CD0-F9D7-41A8-AF6F-63575C69B1AB}" destId="{242605EA-703D-4B21-8254-662F7C3C69A3}" srcOrd="0" destOrd="0" presId="urn:microsoft.com/office/officeart/2005/8/layout/process2"/>
    <dgm:cxn modelId="{3F60295C-9C55-4CEB-A39F-557C01A9F93B}" srcId="{248B74CE-F712-41D4-97F6-4435AE7B8357}" destId="{1A5EBD72-D810-4732-B630-2040F78F4559}" srcOrd="1" destOrd="0" parTransId="{E00A3AB7-D78C-4945-9975-EB685D8F0E7F}" sibTransId="{CB2A9AC5-0C25-4D9D-A304-4DD616A15B49}"/>
    <dgm:cxn modelId="{20E11B90-3B1C-4146-B601-8C25E20BACC9}" type="presOf" srcId="{6D20ACD3-3AB8-4324-B30D-F79CBE0DDF89}" destId="{DC32DEFA-9019-453D-8AA6-6FAEF702C67C}" srcOrd="0" destOrd="0" presId="urn:microsoft.com/office/officeart/2005/8/layout/process2"/>
    <dgm:cxn modelId="{CCE3CD99-79AE-4887-8CE1-08ED648651ED}" type="presOf" srcId="{1A5EBD72-D810-4732-B630-2040F78F4559}" destId="{0875F41A-56AD-423C-BAFF-48240EEFDDA1}" srcOrd="0" destOrd="0" presId="urn:microsoft.com/office/officeart/2005/8/layout/process2"/>
    <dgm:cxn modelId="{6B9967E6-A7ED-42EF-9A76-15140C41A07B}" srcId="{248B74CE-F712-41D4-97F6-4435AE7B8357}" destId="{6D20ACD3-3AB8-4324-B30D-F79CBE0DDF89}" srcOrd="0" destOrd="0" parTransId="{5FBDF931-C7D0-4C57-BC81-172F1EA582BA}" sibTransId="{DC396CD0-F9D7-41A8-AF6F-63575C69B1AB}"/>
    <dgm:cxn modelId="{CDB2A5F1-08E5-4B47-9FC6-318A9562C3CC}" type="presOf" srcId="{DC396CD0-F9D7-41A8-AF6F-63575C69B1AB}" destId="{EBFEF001-5EAC-44D2-8BDA-1D6731115D96}" srcOrd="1" destOrd="0" presId="urn:microsoft.com/office/officeart/2005/8/layout/process2"/>
    <dgm:cxn modelId="{C6C262FD-5F35-4C4D-BBC6-A553AAA6E6E2}" type="presOf" srcId="{248B74CE-F712-41D4-97F6-4435AE7B8357}" destId="{2E6275D5-DEF1-4D7D-A93F-934C46497D45}" srcOrd="0" destOrd="0" presId="urn:microsoft.com/office/officeart/2005/8/layout/process2"/>
    <dgm:cxn modelId="{8216191F-4A43-44CD-966D-CA4DAF4665B6}" type="presParOf" srcId="{2E6275D5-DEF1-4D7D-A93F-934C46497D45}" destId="{DC32DEFA-9019-453D-8AA6-6FAEF702C67C}" srcOrd="0" destOrd="0" presId="urn:microsoft.com/office/officeart/2005/8/layout/process2"/>
    <dgm:cxn modelId="{12954EF5-7372-42FA-A177-219102E26D09}" type="presParOf" srcId="{2E6275D5-DEF1-4D7D-A93F-934C46497D45}" destId="{242605EA-703D-4B21-8254-662F7C3C69A3}" srcOrd="1" destOrd="0" presId="urn:microsoft.com/office/officeart/2005/8/layout/process2"/>
    <dgm:cxn modelId="{3EE563A0-55BA-475E-B52C-D1B2A3E0B152}" type="presParOf" srcId="{242605EA-703D-4B21-8254-662F7C3C69A3}" destId="{EBFEF001-5EAC-44D2-8BDA-1D6731115D96}" srcOrd="0" destOrd="0" presId="urn:microsoft.com/office/officeart/2005/8/layout/process2"/>
    <dgm:cxn modelId="{B64EEE98-65CD-4434-9192-9B57461B0014}" type="presParOf" srcId="{2E6275D5-DEF1-4D7D-A93F-934C46497D45}" destId="{0875F41A-56AD-423C-BAFF-48240EEFDDA1}" srcOrd="2"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3113" y="169263"/>
          <a:ext cx="6374795" cy="2030566"/>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aun estando preso en Roma, en su carta a los filipenses, expresó palabras llenas de gracia, paz, amor y gratitud; las circunstancias no habían apagado su confianza en Dios ni su amor por aquellos a quienes les había presentado el Evangelio.</a:t>
          </a:r>
          <a:endParaRPr lang="es-EC" sz="2200" kern="1200" dirty="0">
            <a:latin typeface="Bw Modelica" panose="00000600000000000000" pitchFamily="50" charset="0"/>
          </a:endParaRPr>
        </a:p>
      </dsp:txBody>
      <dsp:txXfrm>
        <a:off x="3113" y="169263"/>
        <a:ext cx="6374795" cy="2030566"/>
      </dsp:txXfrm>
    </dsp:sp>
    <dsp:sp modelId="{DE88F729-003C-480C-B2C6-A764B77E9997}">
      <dsp:nvSpPr>
        <dsp:cNvPr id="0" name=""/>
        <dsp:cNvSpPr/>
      </dsp:nvSpPr>
      <dsp:spPr>
        <a:xfrm>
          <a:off x="3113" y="2427701"/>
          <a:ext cx="6374795" cy="196047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La actitud de Pablo nos motiva a que en toda circunstancia, debemos orar y trabajar por nuestros hermanos que luchan con la tentación, debemos animarlos y mantener la esperanza de que Dios terminará la buena obra que comenzó.</a:t>
          </a:r>
        </a:p>
      </dsp:txBody>
      <dsp:txXfrm>
        <a:off x="3113" y="2427701"/>
        <a:ext cx="6374795" cy="19604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2F382-AA36-4775-9D98-29EB32F5D32C}">
      <dsp:nvSpPr>
        <dsp:cNvPr id="0" name=""/>
        <dsp:cNvSpPr/>
      </dsp:nvSpPr>
      <dsp:spPr>
        <a:xfrm>
          <a:off x="581613" y="0"/>
          <a:ext cx="6591620" cy="4053606"/>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B2F3E-5414-45C4-BB95-47CFFED77BFE}">
      <dsp:nvSpPr>
        <dsp:cNvPr id="0" name=""/>
        <dsp:cNvSpPr/>
      </dsp:nvSpPr>
      <dsp:spPr>
        <a:xfrm>
          <a:off x="44447" y="1054610"/>
          <a:ext cx="3505440" cy="1944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Cuando creemos verdaderamente en el poder transformador de Dios, no definimos a una persona por sus errores presentes…</a:t>
          </a:r>
          <a:endParaRPr lang="es-EC" sz="2200" kern="1200" dirty="0">
            <a:latin typeface="Bw Modelica" panose="00000600000000000000" pitchFamily="50" charset="0"/>
          </a:endParaRPr>
        </a:p>
      </dsp:txBody>
      <dsp:txXfrm>
        <a:off x="139364" y="1149527"/>
        <a:ext cx="3315606" cy="1754551"/>
      </dsp:txXfrm>
    </dsp:sp>
    <dsp:sp modelId="{B69CEAF2-3B3E-4B26-BEDB-7F2009603968}">
      <dsp:nvSpPr>
        <dsp:cNvPr id="0" name=""/>
        <dsp:cNvSpPr/>
      </dsp:nvSpPr>
      <dsp:spPr>
        <a:xfrm>
          <a:off x="3826684" y="1054610"/>
          <a:ext cx="3883716" cy="194438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…al contrario, la buscamos y  acompañamos en su proceso de restauración con paciencia, amor, misericordia y esperanza en Dios.</a:t>
          </a:r>
        </a:p>
      </dsp:txBody>
      <dsp:txXfrm>
        <a:off x="3921601" y="1149527"/>
        <a:ext cx="3693882" cy="17545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rot="10800000">
          <a:off x="367813" y="244"/>
          <a:ext cx="5734739" cy="177101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Estudiamos la Palabra para que nuestro amor aumente, para que tengamos una relación más más profunda con Dios y un amor mayor hacia nuestros semejantes…</a:t>
          </a:r>
          <a:endParaRPr lang="es-EC" sz="2200" kern="1200" dirty="0">
            <a:latin typeface="Bw Modelica" panose="00000600000000000000" pitchFamily="50" charset="0"/>
          </a:endParaRPr>
        </a:p>
      </dsp:txBody>
      <dsp:txXfrm rot="10800000">
        <a:off x="810565" y="244"/>
        <a:ext cx="5291987" cy="1771010"/>
      </dsp:txXfrm>
    </dsp:sp>
    <dsp:sp modelId="{A56FA087-F3E2-4A96-8037-C4ACABD84949}">
      <dsp:nvSpPr>
        <dsp:cNvPr id="0" name=""/>
        <dsp:cNvSpPr/>
      </dsp:nvSpPr>
      <dsp:spPr>
        <a:xfrm rot="10800000">
          <a:off x="367813" y="1800315"/>
          <a:ext cx="5734739" cy="177101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…estudiamos la Palabra para </a:t>
          </a:r>
          <a:r>
            <a:rPr lang="es-EC" sz="2200" kern="1200" dirty="0">
              <a:latin typeface="Bw Modelica" panose="00000600000000000000" pitchFamily="50" charset="0"/>
            </a:rPr>
            <a:t>discernir lo mejor, para </a:t>
          </a:r>
          <a:r>
            <a:rPr lang="es-ES" sz="2200" kern="1200" dirty="0">
              <a:latin typeface="Bw Modelica" panose="00000600000000000000" pitchFamily="50" charset="0"/>
            </a:rPr>
            <a:t>aprender a distinguir entre lo correcto y lo incorrecto, y tomemos decisiones de acuerdo a la voluntad de Dios…</a:t>
          </a:r>
          <a:endParaRPr lang="es-MX" sz="2200" kern="1200" dirty="0">
            <a:latin typeface="Bw Modelica" panose="00000600000000000000" pitchFamily="50" charset="0"/>
          </a:endParaRPr>
        </a:p>
      </dsp:txBody>
      <dsp:txXfrm rot="10800000">
        <a:off x="810565" y="1800315"/>
        <a:ext cx="5291987" cy="1771010"/>
      </dsp:txXfrm>
    </dsp:sp>
    <dsp:sp modelId="{EEABFEA6-5D8E-4B4B-B2C9-30FF763E556A}">
      <dsp:nvSpPr>
        <dsp:cNvPr id="0" name=""/>
        <dsp:cNvSpPr/>
      </dsp:nvSpPr>
      <dsp:spPr>
        <a:xfrm rot="10800000">
          <a:off x="367813" y="3600386"/>
          <a:ext cx="5734739" cy="177101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970" rIns="27940" bIns="13970" numCol="1" spcCol="1270" anchor="ctr" anchorCtr="0">
          <a:noAutofit/>
        </a:bodyPr>
        <a:lstStyle/>
        <a:p>
          <a:pPr marL="0" lvl="0" indent="0" algn="r" defTabSz="977900">
            <a:lnSpc>
              <a:spcPct val="90000"/>
            </a:lnSpc>
            <a:spcBef>
              <a:spcPct val="0"/>
            </a:spcBef>
            <a:spcAft>
              <a:spcPct val="35000"/>
            </a:spcAft>
            <a:buNone/>
          </a:pPr>
          <a:r>
            <a:rPr lang="es-ES" sz="2200" kern="1200" dirty="0">
              <a:latin typeface="Bw Modelica" panose="00000600000000000000" pitchFamily="50" charset="0"/>
            </a:rPr>
            <a:t>…estudiamos la Palabra para que nuestra vida sea sincera y sin ofensa; la verdad que conocemos debe producir una transformación práctica.</a:t>
          </a:r>
          <a:endParaRPr lang="es-MX" sz="2200" kern="1200" dirty="0">
            <a:latin typeface="Bw Modelica" panose="00000600000000000000" pitchFamily="50" charset="0"/>
          </a:endParaRPr>
        </a:p>
      </dsp:txBody>
      <dsp:txXfrm rot="10800000">
        <a:off x="810565" y="3600386"/>
        <a:ext cx="5291987" cy="17710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979D6-9A95-4334-8192-27D4B6821665}">
      <dsp:nvSpPr>
        <dsp:cNvPr id="0" name=""/>
        <dsp:cNvSpPr/>
      </dsp:nvSpPr>
      <dsp:spPr>
        <a:xfrm>
          <a:off x="2982" y="6645"/>
          <a:ext cx="6106359" cy="198432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reconoció que aquello que parecía un obstáculo estaba siendo utilizado por Dios para que el evangelio avanzara, allí alcanzó a personas que de otra manera no habría podido, y dio valor a los creyentes para predicar sin temor…</a:t>
          </a:r>
          <a:endParaRPr lang="es-EC" sz="2200" kern="1200" dirty="0">
            <a:latin typeface="Bw Modelica" panose="00000600000000000000" pitchFamily="50" charset="0"/>
          </a:endParaRPr>
        </a:p>
      </dsp:txBody>
      <dsp:txXfrm>
        <a:off x="99849" y="103512"/>
        <a:ext cx="5912625" cy="1790595"/>
      </dsp:txXfrm>
    </dsp:sp>
    <dsp:sp modelId="{EBB866DD-D083-4ED5-84F5-2F33000EBA59}">
      <dsp:nvSpPr>
        <dsp:cNvPr id="0" name=""/>
        <dsp:cNvSpPr/>
      </dsp:nvSpPr>
      <dsp:spPr>
        <a:xfrm>
          <a:off x="2982" y="2199470"/>
          <a:ext cx="6106359" cy="196785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…esta experiencia revela la manera en que Dios obra, Él puede sacar victoria de lo que nos parece derrota; por tanto, en una situación similar debemos preguntarnos ¿Qué oportunidad puede estar abriendo Dios en medio de esta situación?.</a:t>
          </a:r>
          <a:endParaRPr lang="es-EC" sz="2200" kern="1200" dirty="0">
            <a:latin typeface="Bw Modelica" panose="00000600000000000000" pitchFamily="50" charset="0"/>
          </a:endParaRPr>
        </a:p>
      </dsp:txBody>
      <dsp:txXfrm>
        <a:off x="99045" y="2295533"/>
        <a:ext cx="5914233" cy="1775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76048-1609-4AFE-9293-4290819C6381}">
      <dsp:nvSpPr>
        <dsp:cNvPr id="0" name=""/>
        <dsp:cNvSpPr/>
      </dsp:nvSpPr>
      <dsp:spPr>
        <a:xfrm rot="5400000">
          <a:off x="1421493" y="265161"/>
          <a:ext cx="2142880" cy="356570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DEF870-403C-4945-A6FF-FC13F129F40B}">
      <dsp:nvSpPr>
        <dsp:cNvPr id="0" name=""/>
        <dsp:cNvSpPr/>
      </dsp:nvSpPr>
      <dsp:spPr>
        <a:xfrm>
          <a:off x="1022636" y="1330539"/>
          <a:ext cx="3301452" cy="2821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Pablo se gozó porque aun en medio de circunstancias imperfectas en las que se predicaba de Cristo, la verdad estaba siendo anunciada…</a:t>
          </a:r>
          <a:endParaRPr lang="es-EC" sz="2200" kern="1200" dirty="0">
            <a:latin typeface="Bw Modelica" panose="00000600000000000000" pitchFamily="50" charset="0"/>
          </a:endParaRPr>
        </a:p>
      </dsp:txBody>
      <dsp:txXfrm>
        <a:off x="1022636" y="1330539"/>
        <a:ext cx="3301452" cy="2821763"/>
      </dsp:txXfrm>
    </dsp:sp>
    <dsp:sp modelId="{EBA1D7A7-E4BB-4DAC-ACB5-1725DF068E7A}">
      <dsp:nvSpPr>
        <dsp:cNvPr id="0" name=""/>
        <dsp:cNvSpPr/>
      </dsp:nvSpPr>
      <dsp:spPr>
        <a:xfrm>
          <a:off x="3675547" y="2650"/>
          <a:ext cx="607384" cy="607384"/>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F002B7-D025-421F-AECF-8956286BD535}">
      <dsp:nvSpPr>
        <dsp:cNvPr id="0" name=""/>
        <dsp:cNvSpPr/>
      </dsp:nvSpPr>
      <dsp:spPr>
        <a:xfrm rot="5400000">
          <a:off x="5403504" y="-710006"/>
          <a:ext cx="2142880" cy="356570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0AFC48-BF41-45B8-8092-610FA138444A}">
      <dsp:nvSpPr>
        <dsp:cNvPr id="0" name=""/>
        <dsp:cNvSpPr/>
      </dsp:nvSpPr>
      <dsp:spPr>
        <a:xfrm>
          <a:off x="5045804" y="355371"/>
          <a:ext cx="3219138" cy="2821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ES" sz="2200" kern="1200" dirty="0">
              <a:latin typeface="Bw Modelica" panose="00000600000000000000" pitchFamily="50" charset="0"/>
            </a:rPr>
            <a:t>…nosotros debemos confiar que Dios puede utilizar circunstancias y métodos inesperados para hacer avanzar el evangelio.</a:t>
          </a:r>
          <a:endParaRPr lang="es-EC" sz="2200" kern="1200" dirty="0">
            <a:latin typeface="Bw Modelica" panose="00000600000000000000" pitchFamily="50" charset="0"/>
          </a:endParaRPr>
        </a:p>
      </dsp:txBody>
      <dsp:txXfrm>
        <a:off x="5045804" y="355371"/>
        <a:ext cx="3219138" cy="28217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A5487-C7E3-4FE1-971D-D3D3D3BFE492}">
      <dsp:nvSpPr>
        <dsp:cNvPr id="0" name=""/>
        <dsp:cNvSpPr/>
      </dsp:nvSpPr>
      <dsp:spPr>
        <a:xfrm>
          <a:off x="0" y="1144155"/>
          <a:ext cx="6235430" cy="1360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20B6DB-72C8-471A-B3AD-CEEB43D31875}">
      <dsp:nvSpPr>
        <dsp:cNvPr id="0" name=""/>
        <dsp:cNvSpPr/>
      </dsp:nvSpPr>
      <dsp:spPr>
        <a:xfrm>
          <a:off x="223421" y="13873"/>
          <a:ext cx="5772536" cy="1927322"/>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79" tIns="0" rIns="164979"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El hombre que anteriormente había perseguido a los seguidores de Cristo llegó a convertirse en uno de sus más fervientes colaboradores, nunca vivió un obrero más abnegado, ferviente y perseverante…</a:t>
          </a:r>
          <a:endParaRPr lang="es-EC" sz="2200" kern="1200" dirty="0">
            <a:latin typeface="Bw Modelica" panose="00000600000000000000" pitchFamily="50" charset="0"/>
          </a:endParaRPr>
        </a:p>
      </dsp:txBody>
      <dsp:txXfrm>
        <a:off x="317505" y="107957"/>
        <a:ext cx="5584368" cy="1739154"/>
      </dsp:txXfrm>
    </dsp:sp>
    <dsp:sp modelId="{D1B4FAF6-A660-46EC-9959-3E14F539CFFA}">
      <dsp:nvSpPr>
        <dsp:cNvPr id="0" name=""/>
        <dsp:cNvSpPr/>
      </dsp:nvSpPr>
      <dsp:spPr>
        <a:xfrm>
          <a:off x="0" y="3979251"/>
          <a:ext cx="6235430" cy="1360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664C96-DFCB-4910-983B-F0A25834C52C}">
      <dsp:nvSpPr>
        <dsp:cNvPr id="0" name=""/>
        <dsp:cNvSpPr/>
      </dsp:nvSpPr>
      <dsp:spPr>
        <a:xfrm>
          <a:off x="223421" y="2796555"/>
          <a:ext cx="5772536" cy="197973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79" tIns="0" rIns="164979" bIns="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…su testimonio muestra lo que sucede cuando Cristo llega a ocupar el centro absoluto de la vida de una persona, su vida llega a ser Cristo y consagra todas sus energías para anunciarlo y salvar almas.</a:t>
          </a:r>
          <a:endParaRPr lang="es-EC" sz="2200" kern="1200" dirty="0">
            <a:latin typeface="Bw Modelica" panose="00000600000000000000" pitchFamily="50" charset="0"/>
          </a:endParaRPr>
        </a:p>
      </dsp:txBody>
      <dsp:txXfrm>
        <a:off x="320064" y="2893198"/>
        <a:ext cx="5579250" cy="17864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7DC91-29D8-4D96-8470-CA4381DAB02B}">
      <dsp:nvSpPr>
        <dsp:cNvPr id="0" name=""/>
        <dsp:cNvSpPr/>
      </dsp:nvSpPr>
      <dsp:spPr>
        <a:xfrm>
          <a:off x="0" y="3304084"/>
          <a:ext cx="4953653" cy="216783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servicio realizado de todo corazón en favor de las almas se convierte en una fuente de bendición para quien lo realiza, pues mediante esta labor se fortalece el espíritu para afrontar las circunstancias difíciles.</a:t>
          </a:r>
          <a:endParaRPr lang="es-EC" sz="2200" kern="1200" dirty="0">
            <a:latin typeface="Bw Modelica" panose="00000600000000000000" pitchFamily="50" charset="0"/>
          </a:endParaRPr>
        </a:p>
      </dsp:txBody>
      <dsp:txXfrm>
        <a:off x="0" y="3304084"/>
        <a:ext cx="4953653" cy="2167837"/>
      </dsp:txXfrm>
    </dsp:sp>
    <dsp:sp modelId="{B731AFFD-D6B5-4020-AB95-B7B947FFE309}">
      <dsp:nvSpPr>
        <dsp:cNvPr id="0" name=""/>
        <dsp:cNvSpPr/>
      </dsp:nvSpPr>
      <dsp:spPr>
        <a:xfrm rot="10800000">
          <a:off x="0" y="2468"/>
          <a:ext cx="4953653" cy="3334133"/>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La esperanza de la segunda venida de Cristo debe llevarnos a ser más responsables con aquello que Dios ha puesto en nuestras manos, debemos bendecir a otros y prepararnos para este encuentro…</a:t>
          </a:r>
          <a:endParaRPr lang="es-EC" sz="2200" kern="1200" dirty="0">
            <a:latin typeface="Bw Modelica" panose="00000600000000000000" pitchFamily="50" charset="0"/>
          </a:endParaRPr>
        </a:p>
      </dsp:txBody>
      <dsp:txXfrm rot="10800000">
        <a:off x="0" y="2468"/>
        <a:ext cx="4953653" cy="21664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B4DF0-7777-449B-8BC5-128CB95E23DF}">
      <dsp:nvSpPr>
        <dsp:cNvPr id="0" name=""/>
        <dsp:cNvSpPr/>
      </dsp:nvSpPr>
      <dsp:spPr>
        <a:xfrm>
          <a:off x="3291" y="239984"/>
          <a:ext cx="6320154" cy="163227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Pablo no sabía con certeza cómo terminaría su situación, pero sí sabía que su vida tenía un propósito en las manos de Dios…</a:t>
          </a:r>
          <a:endParaRPr lang="es-EC" sz="2200" kern="1200" dirty="0">
            <a:latin typeface="Bw Modelica" panose="00000600000000000000" pitchFamily="50" charset="0"/>
          </a:endParaRPr>
        </a:p>
      </dsp:txBody>
      <dsp:txXfrm>
        <a:off x="819427" y="239984"/>
        <a:ext cx="4687882" cy="1632272"/>
      </dsp:txXfrm>
    </dsp:sp>
    <dsp:sp modelId="{A56FA087-F3E2-4A96-8037-C4ACABD84949}">
      <dsp:nvSpPr>
        <dsp:cNvPr id="0" name=""/>
        <dsp:cNvSpPr/>
      </dsp:nvSpPr>
      <dsp:spPr>
        <a:xfrm>
          <a:off x="3291" y="1893017"/>
          <a:ext cx="6320154" cy="163227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…é</a:t>
          </a:r>
          <a:r>
            <a:rPr lang="es-ES" sz="2200" kern="1200" dirty="0">
              <a:latin typeface="Bw Modelica" panose="00000600000000000000" pitchFamily="50" charset="0"/>
            </a:rPr>
            <a:t>l estaba seguro de que mientras tuviera oportunidad de servir, utilizaría su vida para fortalecer la fe de otros y hacer avanzar el evangelio…</a:t>
          </a:r>
          <a:endParaRPr lang="es-MX" sz="2200" kern="1200" dirty="0">
            <a:latin typeface="Bw Modelica" panose="00000600000000000000" pitchFamily="50" charset="0"/>
          </a:endParaRPr>
        </a:p>
      </dsp:txBody>
      <dsp:txXfrm>
        <a:off x="819427" y="1893017"/>
        <a:ext cx="4687882" cy="1632272"/>
      </dsp:txXfrm>
    </dsp:sp>
    <dsp:sp modelId="{EEABFEA6-5D8E-4B4B-B2C9-30FF763E556A}">
      <dsp:nvSpPr>
        <dsp:cNvPr id="0" name=""/>
        <dsp:cNvSpPr/>
      </dsp:nvSpPr>
      <dsp:spPr>
        <a:xfrm>
          <a:off x="3291" y="3546049"/>
          <a:ext cx="6320154" cy="1632272"/>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13970" rIns="0" bIns="13970" numCol="1" spcCol="1270" anchor="ctr" anchorCtr="0">
          <a:noAutofit/>
        </a:bodyPr>
        <a:lstStyle/>
        <a:p>
          <a:pPr marL="0" lvl="0" indent="0" algn="ctr" defTabSz="977900">
            <a:lnSpc>
              <a:spcPct val="90000"/>
            </a:lnSpc>
            <a:spcBef>
              <a:spcPct val="0"/>
            </a:spcBef>
            <a:spcAft>
              <a:spcPct val="35000"/>
            </a:spcAft>
            <a:buNone/>
          </a:pPr>
          <a:r>
            <a:rPr lang="es-MX" sz="2200" kern="1200" dirty="0">
              <a:latin typeface="Bw Modelica" panose="00000600000000000000" pitchFamily="50" charset="0"/>
            </a:rPr>
            <a:t>…</a:t>
          </a:r>
          <a:r>
            <a:rPr lang="es-ES" sz="2200" kern="1200" dirty="0">
              <a:latin typeface="Bw Modelica" panose="00000600000000000000" pitchFamily="50" charset="0"/>
            </a:rPr>
            <a:t>la esperanza que encontramos en Pablo consiste en la perseverancia en la misión, en no abandonar la lucha hasta que toda alma haya recibido la luz.</a:t>
          </a:r>
          <a:endParaRPr lang="es-MX" sz="2200" kern="1200" dirty="0">
            <a:latin typeface="Bw Modelica" panose="00000600000000000000" pitchFamily="50" charset="0"/>
          </a:endParaRPr>
        </a:p>
      </dsp:txBody>
      <dsp:txXfrm>
        <a:off x="819427" y="3546049"/>
        <a:ext cx="4687882" cy="16322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32DEFA-9019-453D-8AA6-6FAEF702C67C}">
      <dsp:nvSpPr>
        <dsp:cNvPr id="0" name=""/>
        <dsp:cNvSpPr/>
      </dsp:nvSpPr>
      <dsp:spPr>
        <a:xfrm>
          <a:off x="0" y="547"/>
          <a:ext cx="6917508" cy="179377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Nuestro Salvador fue rechazado, humillado, condenado y llevado a la muerte a fin de redimir a la humanidad, más fue sostenido porque contempló de antemano el fruto de su sacrificio: seres humanos perdonados y redimidos…</a:t>
          </a:r>
          <a:endParaRPr lang="es-EC" sz="2200" kern="1200" dirty="0">
            <a:latin typeface="Bw Modelica" panose="00000600000000000000" pitchFamily="50" charset="0"/>
          </a:endParaRPr>
        </a:p>
      </dsp:txBody>
      <dsp:txXfrm>
        <a:off x="52538" y="53085"/>
        <a:ext cx="6812432" cy="1688703"/>
      </dsp:txXfrm>
    </dsp:sp>
    <dsp:sp modelId="{242605EA-703D-4B21-8254-662F7C3C69A3}">
      <dsp:nvSpPr>
        <dsp:cNvPr id="0" name=""/>
        <dsp:cNvSpPr/>
      </dsp:nvSpPr>
      <dsp:spPr>
        <a:xfrm rot="5400000">
          <a:off x="3122420" y="1839171"/>
          <a:ext cx="672667" cy="807200"/>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s-EC" sz="2200" kern="1200">
            <a:latin typeface="Bw Modelica" panose="00000600000000000000" pitchFamily="50" charset="0"/>
          </a:endParaRPr>
        </a:p>
      </dsp:txBody>
      <dsp:txXfrm rot="-5400000">
        <a:off x="3216594" y="1906437"/>
        <a:ext cx="484320" cy="470867"/>
      </dsp:txXfrm>
    </dsp:sp>
    <dsp:sp modelId="{0875F41A-56AD-423C-BAFF-48240EEFDDA1}">
      <dsp:nvSpPr>
        <dsp:cNvPr id="0" name=""/>
        <dsp:cNvSpPr/>
      </dsp:nvSpPr>
      <dsp:spPr>
        <a:xfrm>
          <a:off x="0" y="2691216"/>
          <a:ext cx="6917508" cy="179377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Bw Modelica" panose="00000600000000000000" pitchFamily="50" charset="0"/>
            </a:rPr>
            <a:t>…este principio también puede fortalecernos a nosotros; cuando servir a Dios implique sacrificio, rechazo, cansancio o dificultades, Cristo nos invita a mirar más allá de lo visible, los resultados eternos de nuestra fidelidad.</a:t>
          </a:r>
          <a:endParaRPr lang="es-EC" sz="2200" kern="1200" dirty="0">
            <a:latin typeface="Bw Modelica" panose="00000600000000000000" pitchFamily="50" charset="0"/>
          </a:endParaRPr>
        </a:p>
      </dsp:txBody>
      <dsp:txXfrm>
        <a:off x="52538" y="2743754"/>
        <a:ext cx="6812432" cy="168870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A7BB-0907-41D9-99A7-D35765228B78}" type="datetimeFigureOut">
              <a:rPr lang="es-EC" smtClean="0"/>
              <a:t>2/10/2026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5E3600-437F-4CDD-92CE-E102E17D15B7}" type="slidenum">
              <a:rPr lang="es-EC" smtClean="0"/>
              <a:t>‹Nº›</a:t>
            </a:fld>
            <a:endParaRPr lang="es-EC"/>
          </a:p>
        </p:txBody>
      </p:sp>
    </p:spTree>
    <p:extLst>
      <p:ext uri="{BB962C8B-B14F-4D97-AF65-F5344CB8AC3E}">
        <p14:creationId xmlns:p14="http://schemas.microsoft.com/office/powerpoint/2010/main" val="940187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a:t>
            </a:fld>
            <a:endParaRPr lang="es-EC"/>
          </a:p>
        </p:txBody>
      </p:sp>
    </p:spTree>
    <p:extLst>
      <p:ext uri="{BB962C8B-B14F-4D97-AF65-F5344CB8AC3E}">
        <p14:creationId xmlns:p14="http://schemas.microsoft.com/office/powerpoint/2010/main" val="372379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4</a:t>
            </a:fld>
            <a:endParaRPr lang="es-EC"/>
          </a:p>
        </p:txBody>
      </p:sp>
    </p:spTree>
    <p:extLst>
      <p:ext uri="{BB962C8B-B14F-4D97-AF65-F5344CB8AC3E}">
        <p14:creationId xmlns:p14="http://schemas.microsoft.com/office/powerpoint/2010/main" val="224673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5</a:t>
            </a:fld>
            <a:endParaRPr lang="es-EC"/>
          </a:p>
        </p:txBody>
      </p:sp>
    </p:spTree>
    <p:extLst>
      <p:ext uri="{BB962C8B-B14F-4D97-AF65-F5344CB8AC3E}">
        <p14:creationId xmlns:p14="http://schemas.microsoft.com/office/powerpoint/2010/main" val="272140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sz="quarter" idx="5"/>
          </p:nvPr>
        </p:nvSpPr>
        <p:spPr/>
        <p:txBody>
          <a:bodyPr/>
          <a:lstStyle/>
          <a:p>
            <a:fld id="{615E3600-437F-4CDD-92CE-E102E17D15B7}" type="slidenum">
              <a:rPr lang="es-EC" smtClean="0"/>
              <a:t>6</a:t>
            </a:fld>
            <a:endParaRPr lang="es-EC"/>
          </a:p>
        </p:txBody>
      </p:sp>
    </p:spTree>
    <p:extLst>
      <p:ext uri="{BB962C8B-B14F-4D97-AF65-F5344CB8AC3E}">
        <p14:creationId xmlns:p14="http://schemas.microsoft.com/office/powerpoint/2010/main" val="297300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7</a:t>
            </a:fld>
            <a:endParaRPr lang="es-EC"/>
          </a:p>
        </p:txBody>
      </p:sp>
    </p:spTree>
    <p:extLst>
      <p:ext uri="{BB962C8B-B14F-4D97-AF65-F5344CB8AC3E}">
        <p14:creationId xmlns:p14="http://schemas.microsoft.com/office/powerpoint/2010/main" val="81768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8</a:t>
            </a:fld>
            <a:endParaRPr lang="es-EC"/>
          </a:p>
        </p:txBody>
      </p:sp>
    </p:spTree>
    <p:extLst>
      <p:ext uri="{BB962C8B-B14F-4D97-AF65-F5344CB8AC3E}">
        <p14:creationId xmlns:p14="http://schemas.microsoft.com/office/powerpoint/2010/main" val="351759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4843-98FF-CD7F-63C8-6E107C32ACD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60BFF4C-0118-212E-DC20-663B8726B3D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F031111-0CA3-31A8-5D02-37FBEFB95928}"/>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F9A4AD9D-D4AA-8BE2-E7AC-BE47DC08CA3D}"/>
              </a:ext>
            </a:extLst>
          </p:cNvPr>
          <p:cNvSpPr>
            <a:spLocks noGrp="1"/>
          </p:cNvSpPr>
          <p:nvPr>
            <p:ph type="sldNum" sz="quarter" idx="5"/>
          </p:nvPr>
        </p:nvSpPr>
        <p:spPr/>
        <p:txBody>
          <a:bodyPr/>
          <a:lstStyle/>
          <a:p>
            <a:fld id="{615E3600-437F-4CDD-92CE-E102E17D15B7}" type="slidenum">
              <a:rPr lang="es-EC" smtClean="0"/>
              <a:t>9</a:t>
            </a:fld>
            <a:endParaRPr lang="es-EC"/>
          </a:p>
        </p:txBody>
      </p:sp>
    </p:spTree>
    <p:extLst>
      <p:ext uri="{BB962C8B-B14F-4D97-AF65-F5344CB8AC3E}">
        <p14:creationId xmlns:p14="http://schemas.microsoft.com/office/powerpoint/2010/main" val="368560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10</a:t>
            </a:fld>
            <a:endParaRPr lang="es-EC"/>
          </a:p>
        </p:txBody>
      </p:sp>
    </p:spTree>
    <p:extLst>
      <p:ext uri="{BB962C8B-B14F-4D97-AF65-F5344CB8AC3E}">
        <p14:creationId xmlns:p14="http://schemas.microsoft.com/office/powerpoint/2010/main" val="721022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11</a:t>
            </a:fld>
            <a:endParaRPr lang="es-EC"/>
          </a:p>
        </p:txBody>
      </p:sp>
    </p:spTree>
    <p:extLst>
      <p:ext uri="{BB962C8B-B14F-4D97-AF65-F5344CB8AC3E}">
        <p14:creationId xmlns:p14="http://schemas.microsoft.com/office/powerpoint/2010/main" val="128656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12</a:t>
            </a:fld>
            <a:endParaRPr lang="es-EC"/>
          </a:p>
        </p:txBody>
      </p:sp>
    </p:spTree>
    <p:extLst>
      <p:ext uri="{BB962C8B-B14F-4D97-AF65-F5344CB8AC3E}">
        <p14:creationId xmlns:p14="http://schemas.microsoft.com/office/powerpoint/2010/main" val="1105588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13</a:t>
            </a:fld>
            <a:endParaRPr lang="es-EC"/>
          </a:p>
        </p:txBody>
      </p:sp>
    </p:spTree>
    <p:extLst>
      <p:ext uri="{BB962C8B-B14F-4D97-AF65-F5344CB8AC3E}">
        <p14:creationId xmlns:p14="http://schemas.microsoft.com/office/powerpoint/2010/main" val="33905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4828E-A0F7-3FBD-7FBA-1E720F0DDAF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1836A8B-8603-FD29-AE61-36E39752D70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6E985F-9A7D-913E-3991-D7DAAAAAF5D4}"/>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1A85E137-B650-ECA2-BD4A-E275FA045864}"/>
              </a:ext>
            </a:extLst>
          </p:cNvPr>
          <p:cNvSpPr>
            <a:spLocks noGrp="1"/>
          </p:cNvSpPr>
          <p:nvPr>
            <p:ph type="sldNum" sz="quarter" idx="5"/>
          </p:nvPr>
        </p:nvSpPr>
        <p:spPr/>
        <p:txBody>
          <a:bodyPr/>
          <a:lstStyle/>
          <a:p>
            <a:fld id="{615E3600-437F-4CDD-92CE-E102E17D15B7}" type="slidenum">
              <a:rPr lang="es-EC" smtClean="0"/>
              <a:t>14</a:t>
            </a:fld>
            <a:endParaRPr lang="es-EC"/>
          </a:p>
        </p:txBody>
      </p:sp>
    </p:spTree>
    <p:extLst>
      <p:ext uri="{BB962C8B-B14F-4D97-AF65-F5344CB8AC3E}">
        <p14:creationId xmlns:p14="http://schemas.microsoft.com/office/powerpoint/2010/main" val="3476369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0B8A-B495-8B06-AE3C-A3CA589C3A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BE071F7-AD63-AE9C-8309-FF80427F92E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BEDBC04-7EB6-B124-7C06-C65C4D20C68B}"/>
              </a:ext>
            </a:extLst>
          </p:cNvPr>
          <p:cNvSpPr>
            <a:spLocks noGrp="1"/>
          </p:cNvSpPr>
          <p:nvPr>
            <p:ph type="body" idx="1"/>
          </p:nvPr>
        </p:nvSpPr>
        <p:spPr/>
        <p:txBody>
          <a:bodyPr/>
          <a:lstStyle/>
          <a:p>
            <a:endParaRPr lang="es-EC" dirty="0"/>
          </a:p>
        </p:txBody>
      </p:sp>
      <p:sp>
        <p:nvSpPr>
          <p:cNvPr id="4" name="Marcador de número de diapositiva 3">
            <a:extLst>
              <a:ext uri="{FF2B5EF4-FFF2-40B4-BE49-F238E27FC236}">
                <a16:creationId xmlns:a16="http://schemas.microsoft.com/office/drawing/2014/main" id="{60B490F2-8F2D-56DB-0441-667DC9878F58}"/>
              </a:ext>
            </a:extLst>
          </p:cNvPr>
          <p:cNvSpPr>
            <a:spLocks noGrp="1"/>
          </p:cNvSpPr>
          <p:nvPr>
            <p:ph type="sldNum" sz="quarter" idx="5"/>
          </p:nvPr>
        </p:nvSpPr>
        <p:spPr/>
        <p:txBody>
          <a:bodyPr/>
          <a:lstStyle/>
          <a:p>
            <a:fld id="{615E3600-437F-4CDD-92CE-E102E17D15B7}" type="slidenum">
              <a:rPr lang="es-EC" smtClean="0"/>
              <a:t>15</a:t>
            </a:fld>
            <a:endParaRPr lang="es-EC"/>
          </a:p>
        </p:txBody>
      </p:sp>
    </p:spTree>
    <p:extLst>
      <p:ext uri="{BB962C8B-B14F-4D97-AF65-F5344CB8AC3E}">
        <p14:creationId xmlns:p14="http://schemas.microsoft.com/office/powerpoint/2010/main" val="315835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615E3600-437F-4CDD-92CE-E102E17D15B7}" type="slidenum">
              <a:rPr lang="es-EC" smtClean="0"/>
              <a:t>16</a:t>
            </a:fld>
            <a:endParaRPr lang="es-EC"/>
          </a:p>
        </p:txBody>
      </p:sp>
    </p:spTree>
    <p:extLst>
      <p:ext uri="{BB962C8B-B14F-4D97-AF65-F5344CB8AC3E}">
        <p14:creationId xmlns:p14="http://schemas.microsoft.com/office/powerpoint/2010/main" val="3319550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C"/>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914298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893355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C"/>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75850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fecha 4"/>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85235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EC"/>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7" name="Marcador de fecha 6"/>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8" name="Marcador de pie de página 7"/>
          <p:cNvSpPr>
            <a:spLocks noGrp="1"/>
          </p:cNvSpPr>
          <p:nvPr>
            <p:ph type="ftr" sz="quarter" idx="11"/>
          </p:nvPr>
        </p:nvSpPr>
        <p:spPr/>
        <p:txBody>
          <a:bodyPr/>
          <a:lstStyle/>
          <a:p>
            <a:endParaRPr lang="es-EC" dirty="0"/>
          </a:p>
        </p:txBody>
      </p:sp>
      <p:sp>
        <p:nvSpPr>
          <p:cNvPr id="9" name="Marcador de número de diapositiva 8"/>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453127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fecha 2"/>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4" name="Marcador de pie de página 3"/>
          <p:cNvSpPr>
            <a:spLocks noGrp="1"/>
          </p:cNvSpPr>
          <p:nvPr>
            <p:ph type="ftr" sz="quarter" idx="11"/>
          </p:nvPr>
        </p:nvSpPr>
        <p:spPr/>
        <p:txBody>
          <a:bodyPr/>
          <a:lstStyle/>
          <a:p>
            <a:endParaRPr lang="es-EC" dirty="0"/>
          </a:p>
        </p:txBody>
      </p:sp>
      <p:sp>
        <p:nvSpPr>
          <p:cNvPr id="5" name="Marcador de número de diapositiva 4"/>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309946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3" name="Marcador de pie de página 2"/>
          <p:cNvSpPr>
            <a:spLocks noGrp="1"/>
          </p:cNvSpPr>
          <p:nvPr>
            <p:ph type="ftr" sz="quarter" idx="11"/>
          </p:nvPr>
        </p:nvSpPr>
        <p:spPr/>
        <p:txBody>
          <a:bodyPr/>
          <a:lstStyle/>
          <a:p>
            <a:endParaRPr lang="es-EC" dirty="0"/>
          </a:p>
        </p:txBody>
      </p:sp>
      <p:sp>
        <p:nvSpPr>
          <p:cNvPr id="4" name="Marcador de número de diapositiva 3"/>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1711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061089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C"/>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6" name="Marcador de pie de página 5"/>
          <p:cNvSpPr>
            <a:spLocks noGrp="1"/>
          </p:cNvSpPr>
          <p:nvPr>
            <p:ph type="ftr" sz="quarter" idx="11"/>
          </p:nvPr>
        </p:nvSpPr>
        <p:spPr/>
        <p:txBody>
          <a:bodyPr/>
          <a:lstStyle/>
          <a:p>
            <a:endParaRPr lang="es-EC" dirty="0"/>
          </a:p>
        </p:txBody>
      </p:sp>
      <p:sp>
        <p:nvSpPr>
          <p:cNvPr id="7" name="Marcador de número de diapositiva 6"/>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331666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EC"/>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4731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C"/>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10"/>
          </p:nvPr>
        </p:nvSpPr>
        <p:spPr/>
        <p:txBody>
          <a:body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11"/>
          </p:nvPr>
        </p:nvSpPr>
        <p:spPr/>
        <p:txBody>
          <a:bodyPr/>
          <a:lstStyle/>
          <a:p>
            <a:endParaRPr lang="es-EC" dirty="0"/>
          </a:p>
        </p:txBody>
      </p:sp>
      <p:sp>
        <p:nvSpPr>
          <p:cNvPr id="6" name="Marcador de número de diapositiva 5"/>
          <p:cNvSpPr>
            <a:spLocks noGrp="1"/>
          </p:cNvSpPr>
          <p:nvPr>
            <p:ph type="sldNum" sz="quarter" idx="12"/>
          </p:nvPr>
        </p:nvSpPr>
        <p:spPr/>
        <p:txBody>
          <a:bodyPr/>
          <a:lstStyle/>
          <a:p>
            <a:fld id="{744F5635-6004-4E10-9B4B-84423B34880E}" type="slidenum">
              <a:rPr lang="es-EC" smtClean="0"/>
              <a:t>‹Nº›</a:t>
            </a:fld>
            <a:endParaRPr lang="es-EC" dirty="0"/>
          </a:p>
        </p:txBody>
      </p:sp>
    </p:spTree>
    <p:extLst>
      <p:ext uri="{BB962C8B-B14F-4D97-AF65-F5344CB8AC3E}">
        <p14:creationId xmlns:p14="http://schemas.microsoft.com/office/powerpoint/2010/main" val="162013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C"/>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B99C-21E8-4EC3-94AC-89B26B7F2FD4}" type="datetimeFigureOut">
              <a:rPr lang="es-EC" smtClean="0"/>
              <a:t>2/10/2026</a:t>
            </a:fld>
            <a:endParaRPr lang="es-EC"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F5635-6004-4E10-9B4B-84423B34880E}" type="slidenum">
              <a:rPr lang="es-EC" smtClean="0"/>
              <a:t>‹Nº›</a:t>
            </a:fld>
            <a:endParaRPr lang="es-EC" dirty="0"/>
          </a:p>
        </p:txBody>
      </p:sp>
    </p:spTree>
    <p:extLst>
      <p:ext uri="{BB962C8B-B14F-4D97-AF65-F5344CB8AC3E}">
        <p14:creationId xmlns:p14="http://schemas.microsoft.com/office/powerpoint/2010/main" val="29287692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5.png"/><Relationship Id="rId7" Type="http://schemas.openxmlformats.org/officeDocument/2006/relationships/diagramQuickStyle" Target="../diagrams/quickStyle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6.pn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6.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6.pn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7.jpe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8.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6.png"/><Relationship Id="rId9" Type="http://schemas.microsoft.com/office/2007/relationships/diagramDrawing" Target="../diagrams/drawing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1.jpg"/><Relationship Id="rId7" Type="http://schemas.openxmlformats.org/officeDocument/2006/relationships/diagramQuickStyle" Target="../diagrams/quickStyl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pn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6.png"/><Relationship Id="rId7" Type="http://schemas.openxmlformats.org/officeDocument/2006/relationships/diagramColors" Target="../diagrams/colors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1.png"/><Relationship Id="rId7" Type="http://schemas.openxmlformats.org/officeDocument/2006/relationships/diagramQuickStyle" Target="../diagrams/quickStyle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16.png"/><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32.png"/><Relationship Id="rId7" Type="http://schemas.openxmlformats.org/officeDocument/2006/relationships/diagramQuickStyle" Target="../diagrams/quickStyle9.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16.png"/><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Imagen 45">
            <a:extLst>
              <a:ext uri="{FF2B5EF4-FFF2-40B4-BE49-F238E27FC236}">
                <a16:creationId xmlns:a16="http://schemas.microsoft.com/office/drawing/2014/main" id="{1BA68FB9-4786-409A-87CC-5244AF69915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r="27661"/>
          <a:stretch/>
        </p:blipFill>
        <p:spPr>
          <a:xfrm>
            <a:off x="6329783" y="-2925"/>
            <a:ext cx="5922137" cy="6858000"/>
          </a:xfrm>
          <a:prstGeom prst="rect">
            <a:avLst/>
          </a:prstGeom>
        </p:spPr>
      </p:pic>
      <p:pic>
        <p:nvPicPr>
          <p:cNvPr id="37" name="Imagen 36">
            <a:extLst>
              <a:ext uri="{FF2B5EF4-FFF2-40B4-BE49-F238E27FC236}">
                <a16:creationId xmlns:a16="http://schemas.microsoft.com/office/drawing/2014/main" id="{C30C85E8-15B9-4BFE-BDA0-7FD428FF349D}"/>
              </a:ext>
            </a:extLst>
          </p:cNvPr>
          <p:cNvPicPr>
            <a:picLocks noChangeAspect="1"/>
          </p:cNvPicPr>
          <p:nvPr/>
        </p:nvPicPr>
        <p:blipFill>
          <a:blip r:embed="rId5"/>
          <a:stretch>
            <a:fillRect/>
          </a:stretch>
        </p:blipFill>
        <p:spPr>
          <a:xfrm>
            <a:off x="5575956" y="9230287"/>
            <a:ext cx="1611585" cy="960505"/>
          </a:xfrm>
          <a:prstGeom prst="rect">
            <a:avLst/>
          </a:prstGeom>
        </p:spPr>
      </p:pic>
      <p:cxnSp>
        <p:nvCxnSpPr>
          <p:cNvPr id="39" name="Conector recto 38">
            <a:extLst>
              <a:ext uri="{FF2B5EF4-FFF2-40B4-BE49-F238E27FC236}">
                <a16:creationId xmlns:a16="http://schemas.microsoft.com/office/drawing/2014/main" id="{99DC0231-7928-4C36-9FE6-0ABB9CC0927F}"/>
              </a:ext>
            </a:extLst>
          </p:cNvPr>
          <p:cNvCxnSpPr/>
          <p:nvPr/>
        </p:nvCxnSpPr>
        <p:spPr>
          <a:xfrm>
            <a:off x="298156" y="5472793"/>
            <a:ext cx="11696553" cy="0"/>
          </a:xfrm>
          <a:prstGeom prst="line">
            <a:avLst/>
          </a:prstGeom>
          <a:ln w="76200">
            <a:solidFill>
              <a:srgbClr val="0A245E"/>
            </a:solidFill>
          </a:ln>
        </p:spPr>
        <p:style>
          <a:lnRef idx="1">
            <a:schemeClr val="accent1"/>
          </a:lnRef>
          <a:fillRef idx="0">
            <a:schemeClr val="accent1"/>
          </a:fillRef>
          <a:effectRef idx="0">
            <a:schemeClr val="accent1"/>
          </a:effectRef>
          <a:fontRef idx="minor">
            <a:schemeClr val="tx1"/>
          </a:fontRef>
        </p:style>
      </p:cxnSp>
      <p:pic>
        <p:nvPicPr>
          <p:cNvPr id="21524" name="Imagen 21523">
            <a:extLst>
              <a:ext uri="{FF2B5EF4-FFF2-40B4-BE49-F238E27FC236}">
                <a16:creationId xmlns:a16="http://schemas.microsoft.com/office/drawing/2014/main" id="{FE21020A-F2E3-459A-8F45-F29FA664AC75}"/>
              </a:ext>
            </a:extLst>
          </p:cNvPr>
          <p:cNvPicPr>
            <a:picLocks noChangeAspect="1"/>
          </p:cNvPicPr>
          <p:nvPr/>
        </p:nvPicPr>
        <p:blipFill>
          <a:blip r:embed="rId6"/>
          <a:stretch>
            <a:fillRect/>
          </a:stretch>
        </p:blipFill>
        <p:spPr>
          <a:xfrm>
            <a:off x="4533929" y="5723767"/>
            <a:ext cx="2304488" cy="1085182"/>
          </a:xfrm>
          <a:prstGeom prst="rect">
            <a:avLst/>
          </a:prstGeom>
        </p:spPr>
      </p:pic>
      <p:pic>
        <p:nvPicPr>
          <p:cNvPr id="21529" name="Imagen 21528">
            <a:extLst>
              <a:ext uri="{FF2B5EF4-FFF2-40B4-BE49-F238E27FC236}">
                <a16:creationId xmlns:a16="http://schemas.microsoft.com/office/drawing/2014/main" id="{B9D0FE8C-9E98-4F33-88F0-54086DAC68A9}"/>
              </a:ext>
            </a:extLst>
          </p:cNvPr>
          <p:cNvPicPr>
            <a:picLocks noChangeAspect="1"/>
          </p:cNvPicPr>
          <p:nvPr/>
        </p:nvPicPr>
        <p:blipFill>
          <a:blip r:embed="rId7"/>
          <a:stretch>
            <a:fillRect/>
          </a:stretch>
        </p:blipFill>
        <p:spPr>
          <a:xfrm>
            <a:off x="586374" y="3071949"/>
            <a:ext cx="3179824" cy="1757591"/>
          </a:xfrm>
          <a:prstGeom prst="rect">
            <a:avLst/>
          </a:prstGeom>
        </p:spPr>
      </p:pic>
      <p:grpSp>
        <p:nvGrpSpPr>
          <p:cNvPr id="11" name="Grupo 10">
            <a:extLst>
              <a:ext uri="{FF2B5EF4-FFF2-40B4-BE49-F238E27FC236}">
                <a16:creationId xmlns:a16="http://schemas.microsoft.com/office/drawing/2014/main" id="{795181B1-9DC0-4632-9148-4034BB43747B}"/>
              </a:ext>
            </a:extLst>
          </p:cNvPr>
          <p:cNvGrpSpPr/>
          <p:nvPr/>
        </p:nvGrpSpPr>
        <p:grpSpPr>
          <a:xfrm>
            <a:off x="6769690" y="-1816386"/>
            <a:ext cx="4922481" cy="745030"/>
            <a:chOff x="7214326" y="4404362"/>
            <a:chExt cx="4922481" cy="745030"/>
          </a:xfrm>
        </p:grpSpPr>
        <p:pic>
          <p:nvPicPr>
            <p:cNvPr id="2" name="Imagen 1">
              <a:extLst>
                <a:ext uri="{FF2B5EF4-FFF2-40B4-BE49-F238E27FC236}">
                  <a16:creationId xmlns:a16="http://schemas.microsoft.com/office/drawing/2014/main" id="{BDAD5A69-2DDD-4092-BE9C-F18FB57FC230}"/>
                </a:ext>
              </a:extLst>
            </p:cNvPr>
            <p:cNvPicPr>
              <a:picLocks noChangeAspect="1"/>
            </p:cNvPicPr>
            <p:nvPr/>
          </p:nvPicPr>
          <p:blipFill rotWithShape="1">
            <a:blip r:embed="rId8"/>
            <a:srcRect l="7917" t="30969" r="15544" b="37846"/>
            <a:stretch/>
          </p:blipFill>
          <p:spPr>
            <a:xfrm>
              <a:off x="7214326" y="4404362"/>
              <a:ext cx="4922481" cy="745030"/>
            </a:xfrm>
            <a:prstGeom prst="rect">
              <a:avLst/>
            </a:prstGeom>
          </p:spPr>
        </p:pic>
        <p:cxnSp>
          <p:nvCxnSpPr>
            <p:cNvPr id="4" name="Conector recto 3">
              <a:extLst>
                <a:ext uri="{FF2B5EF4-FFF2-40B4-BE49-F238E27FC236}">
                  <a16:creationId xmlns:a16="http://schemas.microsoft.com/office/drawing/2014/main" id="{0F14A6DE-8CEA-41EF-8976-E8672F6CDC1F}"/>
                </a:ext>
              </a:extLst>
            </p:cNvPr>
            <p:cNvCxnSpPr>
              <a:cxnSpLocks/>
            </p:cNvCxnSpPr>
            <p:nvPr/>
          </p:nvCxnSpPr>
          <p:spPr>
            <a:xfrm>
              <a:off x="7330440" y="5013960"/>
              <a:ext cx="167640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F9F2F44E-6464-42C8-9E1A-AD9E5BE8BD54}"/>
                </a:ext>
              </a:extLst>
            </p:cNvPr>
            <p:cNvCxnSpPr>
              <a:cxnSpLocks/>
            </p:cNvCxnSpPr>
            <p:nvPr/>
          </p:nvCxnSpPr>
          <p:spPr>
            <a:xfrm>
              <a:off x="9333842" y="5013960"/>
              <a:ext cx="26608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upo 4">
            <a:extLst>
              <a:ext uri="{FF2B5EF4-FFF2-40B4-BE49-F238E27FC236}">
                <a16:creationId xmlns:a16="http://schemas.microsoft.com/office/drawing/2014/main" id="{A8025D7C-4E25-9AB5-0B64-9F6A0E1CB24A}"/>
              </a:ext>
            </a:extLst>
          </p:cNvPr>
          <p:cNvGrpSpPr/>
          <p:nvPr/>
        </p:nvGrpSpPr>
        <p:grpSpPr>
          <a:xfrm>
            <a:off x="293354" y="5624395"/>
            <a:ext cx="1909731" cy="1025157"/>
            <a:chOff x="293354" y="5624395"/>
            <a:chExt cx="1909731" cy="1025157"/>
          </a:xfrm>
        </p:grpSpPr>
        <p:pic>
          <p:nvPicPr>
            <p:cNvPr id="15" name="Imagen 14">
              <a:extLst>
                <a:ext uri="{FF2B5EF4-FFF2-40B4-BE49-F238E27FC236}">
                  <a16:creationId xmlns:a16="http://schemas.microsoft.com/office/drawing/2014/main" id="{E013D7A6-4DDD-720E-C7B4-0D8EF8BDE7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9982" y="5624395"/>
              <a:ext cx="1551426" cy="626014"/>
            </a:xfrm>
            <a:prstGeom prst="rect">
              <a:avLst/>
            </a:prstGeom>
          </p:spPr>
        </p:pic>
        <p:sp>
          <p:nvSpPr>
            <p:cNvPr id="17" name="CuadroTexto 16">
              <a:extLst>
                <a:ext uri="{FF2B5EF4-FFF2-40B4-BE49-F238E27FC236}">
                  <a16:creationId xmlns:a16="http://schemas.microsoft.com/office/drawing/2014/main" id="{CDA87205-8907-E074-35C2-6B726B6B36FC}"/>
                </a:ext>
              </a:extLst>
            </p:cNvPr>
            <p:cNvSpPr txBox="1"/>
            <p:nvPr/>
          </p:nvSpPr>
          <p:spPr>
            <a:xfrm>
              <a:off x="293354" y="6280220"/>
              <a:ext cx="1909731" cy="369332"/>
            </a:xfrm>
            <a:prstGeom prst="rect">
              <a:avLst/>
            </a:prstGeom>
            <a:noFill/>
          </p:spPr>
          <p:txBody>
            <a:bodyPr wrap="square" rtlCol="0">
              <a:spAutoFit/>
            </a:bodyPr>
            <a:lstStyle/>
            <a:p>
              <a:pPr algn="ctr"/>
              <a:r>
                <a:rPr lang="es-ES" b="1" dirty="0">
                  <a:solidFill>
                    <a:srgbClr val="0A2560"/>
                  </a:solidFill>
                </a:rPr>
                <a:t>ASDMR ECUADOR</a:t>
              </a:r>
              <a:endParaRPr lang="es-EC" b="1" dirty="0">
                <a:solidFill>
                  <a:srgbClr val="0A2560"/>
                </a:solidFill>
              </a:endParaRPr>
            </a:p>
          </p:txBody>
        </p:sp>
      </p:grpSp>
      <p:grpSp>
        <p:nvGrpSpPr>
          <p:cNvPr id="6" name="Grupo 5">
            <a:extLst>
              <a:ext uri="{FF2B5EF4-FFF2-40B4-BE49-F238E27FC236}">
                <a16:creationId xmlns:a16="http://schemas.microsoft.com/office/drawing/2014/main" id="{77039808-63D2-1C04-EA7B-CEBDE614EE80}"/>
              </a:ext>
            </a:extLst>
          </p:cNvPr>
          <p:cNvGrpSpPr/>
          <p:nvPr/>
        </p:nvGrpSpPr>
        <p:grpSpPr>
          <a:xfrm>
            <a:off x="2318198" y="5551323"/>
            <a:ext cx="1909731" cy="1098229"/>
            <a:chOff x="2318198" y="5551323"/>
            <a:chExt cx="1909731" cy="1098229"/>
          </a:xfrm>
        </p:grpSpPr>
        <p:pic>
          <p:nvPicPr>
            <p:cNvPr id="20" name="Imagen 19">
              <a:extLst>
                <a:ext uri="{FF2B5EF4-FFF2-40B4-BE49-F238E27FC236}">
                  <a16:creationId xmlns:a16="http://schemas.microsoft.com/office/drawing/2014/main" id="{18B0AA89-F6BF-4ADC-2F43-89F0EE28E1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8973" y="5551323"/>
              <a:ext cx="767390" cy="772157"/>
            </a:xfrm>
            <a:prstGeom prst="rect">
              <a:avLst/>
            </a:prstGeom>
          </p:spPr>
        </p:pic>
        <p:sp>
          <p:nvSpPr>
            <p:cNvPr id="21" name="CuadroTexto 20">
              <a:extLst>
                <a:ext uri="{FF2B5EF4-FFF2-40B4-BE49-F238E27FC236}">
                  <a16:creationId xmlns:a16="http://schemas.microsoft.com/office/drawing/2014/main" id="{6B043F1E-CBE7-3399-2D21-867FB81D1FF8}"/>
                </a:ext>
              </a:extLst>
            </p:cNvPr>
            <p:cNvSpPr txBox="1"/>
            <p:nvPr/>
          </p:nvSpPr>
          <p:spPr>
            <a:xfrm>
              <a:off x="2318198" y="6280220"/>
              <a:ext cx="1909731" cy="369332"/>
            </a:xfrm>
            <a:prstGeom prst="rect">
              <a:avLst/>
            </a:prstGeom>
            <a:noFill/>
          </p:spPr>
          <p:txBody>
            <a:bodyPr wrap="square" rtlCol="0">
              <a:spAutoFit/>
            </a:bodyPr>
            <a:lstStyle/>
            <a:p>
              <a:pPr algn="ctr"/>
              <a:r>
                <a:rPr lang="es-ES" b="1" dirty="0">
                  <a:solidFill>
                    <a:srgbClr val="0A2560"/>
                  </a:solidFill>
                </a:rPr>
                <a:t>@asdmr.ecuador</a:t>
              </a:r>
              <a:endParaRPr lang="es-EC" b="1" dirty="0">
                <a:solidFill>
                  <a:srgbClr val="0A2560"/>
                </a:solidFill>
              </a:endParaRPr>
            </a:p>
          </p:txBody>
        </p:sp>
      </p:grpSp>
      <p:grpSp>
        <p:nvGrpSpPr>
          <p:cNvPr id="7" name="Grupo 6">
            <a:extLst>
              <a:ext uri="{FF2B5EF4-FFF2-40B4-BE49-F238E27FC236}">
                <a16:creationId xmlns:a16="http://schemas.microsoft.com/office/drawing/2014/main" id="{18B1688F-8462-EFCA-522C-E86D896247EC}"/>
              </a:ext>
            </a:extLst>
          </p:cNvPr>
          <p:cNvGrpSpPr/>
          <p:nvPr/>
        </p:nvGrpSpPr>
        <p:grpSpPr>
          <a:xfrm>
            <a:off x="7255363" y="5551322"/>
            <a:ext cx="2084003" cy="1092993"/>
            <a:chOff x="7255363" y="5551322"/>
            <a:chExt cx="2084003" cy="1092993"/>
          </a:xfrm>
        </p:grpSpPr>
        <p:sp>
          <p:nvSpPr>
            <p:cNvPr id="3" name="CuadroTexto 2">
              <a:extLst>
                <a:ext uri="{FF2B5EF4-FFF2-40B4-BE49-F238E27FC236}">
                  <a16:creationId xmlns:a16="http://schemas.microsoft.com/office/drawing/2014/main" id="{C32652FD-0D86-45F1-A390-75AEFDAFCE7C}"/>
                </a:ext>
              </a:extLst>
            </p:cNvPr>
            <p:cNvSpPr txBox="1"/>
            <p:nvPr/>
          </p:nvSpPr>
          <p:spPr>
            <a:xfrm>
              <a:off x="7255363" y="6274983"/>
              <a:ext cx="2084003" cy="369332"/>
            </a:xfrm>
            <a:prstGeom prst="rect">
              <a:avLst/>
            </a:prstGeom>
            <a:noFill/>
          </p:spPr>
          <p:txBody>
            <a:bodyPr wrap="square" rtlCol="0">
              <a:spAutoFit/>
            </a:bodyPr>
            <a:lstStyle/>
            <a:p>
              <a:r>
                <a:rPr lang="es-EC" b="1" dirty="0">
                  <a:solidFill>
                    <a:srgbClr val="0A2560"/>
                  </a:solidFill>
                </a:rPr>
                <a:t>(+593) 99 583 8626</a:t>
              </a:r>
            </a:p>
          </p:txBody>
        </p:sp>
        <p:pic>
          <p:nvPicPr>
            <p:cNvPr id="23" name="Imagen 22">
              <a:extLst>
                <a:ext uri="{FF2B5EF4-FFF2-40B4-BE49-F238E27FC236}">
                  <a16:creationId xmlns:a16="http://schemas.microsoft.com/office/drawing/2014/main" id="{7834A699-F61F-F958-007F-11D118CC696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15888" y="5551322"/>
              <a:ext cx="772158" cy="772158"/>
            </a:xfrm>
            <a:prstGeom prst="rect">
              <a:avLst/>
            </a:prstGeom>
          </p:spPr>
        </p:pic>
      </p:grpSp>
      <p:grpSp>
        <p:nvGrpSpPr>
          <p:cNvPr id="14" name="Grupo 13">
            <a:extLst>
              <a:ext uri="{FF2B5EF4-FFF2-40B4-BE49-F238E27FC236}">
                <a16:creationId xmlns:a16="http://schemas.microsoft.com/office/drawing/2014/main" id="{AC3F3927-016A-BAFF-9DFC-BFC1518154FC}"/>
              </a:ext>
            </a:extLst>
          </p:cNvPr>
          <p:cNvGrpSpPr/>
          <p:nvPr/>
        </p:nvGrpSpPr>
        <p:grpSpPr>
          <a:xfrm>
            <a:off x="9441192" y="5694284"/>
            <a:ext cx="2707670" cy="1111817"/>
            <a:chOff x="9441192" y="5694284"/>
            <a:chExt cx="2707670" cy="1111817"/>
          </a:xfrm>
        </p:grpSpPr>
        <p:sp>
          <p:nvSpPr>
            <p:cNvPr id="10" name="CuadroTexto 9">
              <a:extLst>
                <a:ext uri="{FF2B5EF4-FFF2-40B4-BE49-F238E27FC236}">
                  <a16:creationId xmlns:a16="http://schemas.microsoft.com/office/drawing/2014/main" id="{35D697CC-74FC-86BB-D74C-FEC954FD882E}"/>
                </a:ext>
              </a:extLst>
            </p:cNvPr>
            <p:cNvSpPr txBox="1"/>
            <p:nvPr/>
          </p:nvSpPr>
          <p:spPr>
            <a:xfrm>
              <a:off x="9441192" y="6188013"/>
              <a:ext cx="2479826" cy="369332"/>
            </a:xfrm>
            <a:prstGeom prst="rect">
              <a:avLst/>
            </a:prstGeom>
            <a:noFill/>
          </p:spPr>
          <p:txBody>
            <a:bodyPr wrap="square" rtlCol="0">
              <a:spAutoFit/>
            </a:bodyPr>
            <a:lstStyle/>
            <a:p>
              <a:r>
                <a:rPr lang="es-ES" b="1" dirty="0">
                  <a:solidFill>
                    <a:srgbClr val="0A2560"/>
                  </a:solidFill>
                </a:rPr>
                <a:t>Conectados con Dios Ec</a:t>
              </a:r>
              <a:endParaRPr lang="es-EC" b="1" dirty="0">
                <a:solidFill>
                  <a:srgbClr val="0A2560"/>
                </a:solidFill>
              </a:endParaRPr>
            </a:p>
          </p:txBody>
        </p:sp>
        <p:pic>
          <p:nvPicPr>
            <p:cNvPr id="25" name="Imagen 24">
              <a:extLst>
                <a:ext uri="{FF2B5EF4-FFF2-40B4-BE49-F238E27FC236}">
                  <a16:creationId xmlns:a16="http://schemas.microsoft.com/office/drawing/2014/main" id="{36D82ABF-33EC-C28A-7AE1-D975D346CB53}"/>
                </a:ext>
              </a:extLst>
            </p:cNvPr>
            <p:cNvPicPr>
              <a:picLocks noChangeAspect="1"/>
            </p:cNvPicPr>
            <p:nvPr/>
          </p:nvPicPr>
          <p:blipFill rotWithShape="1">
            <a:blip r:embed="rId12">
              <a:extLst>
                <a:ext uri="{28A0092B-C50C-407E-A947-70E740481C1C}">
                  <a14:useLocalDpi xmlns:a14="http://schemas.microsoft.com/office/drawing/2010/main" val="0"/>
                </a:ext>
              </a:extLst>
            </a:blip>
            <a:srcRect t="64742"/>
            <a:stretch/>
          </p:blipFill>
          <p:spPr>
            <a:xfrm>
              <a:off x="10064173" y="5694284"/>
              <a:ext cx="1485900" cy="520995"/>
            </a:xfrm>
            <a:prstGeom prst="rect">
              <a:avLst/>
            </a:prstGeom>
          </p:spPr>
        </p:pic>
        <p:sp>
          <p:nvSpPr>
            <p:cNvPr id="26" name="CuadroTexto 25">
              <a:extLst>
                <a:ext uri="{FF2B5EF4-FFF2-40B4-BE49-F238E27FC236}">
                  <a16:creationId xmlns:a16="http://schemas.microsoft.com/office/drawing/2014/main" id="{CECAA332-AA0C-903F-A4DF-4727E8DFF61B}"/>
                </a:ext>
              </a:extLst>
            </p:cNvPr>
            <p:cNvSpPr txBox="1"/>
            <p:nvPr/>
          </p:nvSpPr>
          <p:spPr>
            <a:xfrm>
              <a:off x="9441192" y="6436769"/>
              <a:ext cx="2707670" cy="369332"/>
            </a:xfrm>
            <a:prstGeom prst="rect">
              <a:avLst/>
            </a:prstGeom>
            <a:noFill/>
          </p:spPr>
          <p:txBody>
            <a:bodyPr wrap="square" rtlCol="0">
              <a:spAutoFit/>
            </a:bodyPr>
            <a:lstStyle/>
            <a:p>
              <a:r>
                <a:rPr lang="es-ES" b="1" dirty="0">
                  <a:solidFill>
                    <a:srgbClr val="0A2560"/>
                  </a:solidFill>
                </a:rPr>
                <a:t>Unión Ecuatoriana ASDMR</a:t>
              </a:r>
              <a:endParaRPr lang="es-EC" b="1" dirty="0">
                <a:solidFill>
                  <a:srgbClr val="0A2560"/>
                </a:solidFill>
              </a:endParaRPr>
            </a:p>
          </p:txBody>
        </p:sp>
      </p:grpSp>
      <p:pic>
        <p:nvPicPr>
          <p:cNvPr id="8" name="Imagen 7">
            <a:extLst>
              <a:ext uri="{FF2B5EF4-FFF2-40B4-BE49-F238E27FC236}">
                <a16:creationId xmlns:a16="http://schemas.microsoft.com/office/drawing/2014/main" id="{884D626B-50C1-9E4A-A39A-DD94766BF0E9}"/>
              </a:ext>
            </a:extLst>
          </p:cNvPr>
          <p:cNvPicPr>
            <a:picLocks noChangeAspect="1"/>
          </p:cNvPicPr>
          <p:nvPr/>
        </p:nvPicPr>
        <p:blipFill rotWithShape="1">
          <a:blip r:embed="rId13"/>
          <a:srcRect l="5795" t="10687" r="5265"/>
          <a:stretch/>
        </p:blipFill>
        <p:spPr>
          <a:xfrm>
            <a:off x="21569" y="340788"/>
            <a:ext cx="12148862" cy="5142736"/>
          </a:xfrm>
          <a:prstGeom prst="rect">
            <a:avLst/>
          </a:prstGeom>
        </p:spPr>
      </p:pic>
    </p:spTree>
    <p:extLst>
      <p:ext uri="{BB962C8B-B14F-4D97-AF65-F5344CB8AC3E}">
        <p14:creationId xmlns:p14="http://schemas.microsoft.com/office/powerpoint/2010/main" val="70523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1">
            <a:extLst>
              <a:ext uri="{FF2B5EF4-FFF2-40B4-BE49-F238E27FC236}">
                <a16:creationId xmlns:a16="http://schemas.microsoft.com/office/drawing/2014/main" id="{FBA408B6-7810-4203-94E9-9E05FB251E3A}"/>
              </a:ext>
            </a:extLst>
          </p:cNvPr>
          <p:cNvSpPr>
            <a:spLocks noChangeAspect="1" noChangeArrowheads="1" noTextEdit="1"/>
          </p:cNvSpPr>
          <p:nvPr/>
        </p:nvSpPr>
        <p:spPr bwMode="auto">
          <a:xfrm>
            <a:off x="1244760" y="1485672"/>
            <a:ext cx="2581275"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29" name="Freeform 13">
            <a:extLst>
              <a:ext uri="{FF2B5EF4-FFF2-40B4-BE49-F238E27FC236}">
                <a16:creationId xmlns:a16="http://schemas.microsoft.com/office/drawing/2014/main" id="{831C6D3D-4C48-43FF-B595-B9F1B103D34D}"/>
              </a:ext>
            </a:extLst>
          </p:cNvPr>
          <p:cNvSpPr>
            <a:spLocks/>
          </p:cNvSpPr>
          <p:nvPr/>
        </p:nvSpPr>
        <p:spPr bwMode="auto">
          <a:xfrm>
            <a:off x="1295560" y="2241322"/>
            <a:ext cx="1847850" cy="893763"/>
          </a:xfrm>
          <a:custGeom>
            <a:avLst/>
            <a:gdLst>
              <a:gd name="T0" fmla="*/ 777 w 1130"/>
              <a:gd name="T1" fmla="*/ 373 h 546"/>
              <a:gd name="T2" fmla="*/ 19 w 1130"/>
              <a:gd name="T3" fmla="*/ 8 h 546"/>
              <a:gd name="T4" fmla="*/ 0 w 1130"/>
              <a:gd name="T5" fmla="*/ 14 h 546"/>
              <a:gd name="T6" fmla="*/ 0 w 1130"/>
              <a:gd name="T7" fmla="*/ 16 h 546"/>
              <a:gd name="T8" fmla="*/ 784 w 1130"/>
              <a:gd name="T9" fmla="*/ 510 h 546"/>
              <a:gd name="T10" fmla="*/ 786 w 1130"/>
              <a:gd name="T11" fmla="*/ 510 h 546"/>
              <a:gd name="T12" fmla="*/ 790 w 1130"/>
              <a:gd name="T13" fmla="*/ 511 h 546"/>
              <a:gd name="T14" fmla="*/ 795 w 1130"/>
              <a:gd name="T15" fmla="*/ 510 h 546"/>
              <a:gd name="T16" fmla="*/ 833 w 1130"/>
              <a:gd name="T17" fmla="*/ 499 h 546"/>
              <a:gd name="T18" fmla="*/ 891 w 1130"/>
              <a:gd name="T19" fmla="*/ 490 h 546"/>
              <a:gd name="T20" fmla="*/ 960 w 1130"/>
              <a:gd name="T21" fmla="*/ 492 h 546"/>
              <a:gd name="T22" fmla="*/ 1046 w 1130"/>
              <a:gd name="T23" fmla="*/ 520 h 546"/>
              <a:gd name="T24" fmla="*/ 1119 w 1130"/>
              <a:gd name="T25" fmla="*/ 545 h 546"/>
              <a:gd name="T26" fmla="*/ 1128 w 1130"/>
              <a:gd name="T27" fmla="*/ 536 h 546"/>
              <a:gd name="T28" fmla="*/ 777 w 1130"/>
              <a:gd name="T29" fmla="*/ 373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0" h="546">
                <a:moveTo>
                  <a:pt x="777" y="373"/>
                </a:moveTo>
                <a:cubicBezTo>
                  <a:pt x="597" y="332"/>
                  <a:pt x="165" y="232"/>
                  <a:pt x="19" y="8"/>
                </a:cubicBezTo>
                <a:cubicBezTo>
                  <a:pt x="14" y="0"/>
                  <a:pt x="0" y="4"/>
                  <a:pt x="0" y="14"/>
                </a:cubicBezTo>
                <a:cubicBezTo>
                  <a:pt x="0" y="16"/>
                  <a:pt x="0" y="16"/>
                  <a:pt x="0" y="16"/>
                </a:cubicBezTo>
                <a:cubicBezTo>
                  <a:pt x="12" y="323"/>
                  <a:pt x="545" y="456"/>
                  <a:pt x="784" y="510"/>
                </a:cubicBezTo>
                <a:cubicBezTo>
                  <a:pt x="786" y="510"/>
                  <a:pt x="786" y="510"/>
                  <a:pt x="786" y="510"/>
                </a:cubicBezTo>
                <a:cubicBezTo>
                  <a:pt x="790" y="511"/>
                  <a:pt x="790" y="511"/>
                  <a:pt x="790" y="511"/>
                </a:cubicBezTo>
                <a:cubicBezTo>
                  <a:pt x="792" y="511"/>
                  <a:pt x="794" y="511"/>
                  <a:pt x="795" y="510"/>
                </a:cubicBezTo>
                <a:cubicBezTo>
                  <a:pt x="807" y="506"/>
                  <a:pt x="820" y="502"/>
                  <a:pt x="833" y="499"/>
                </a:cubicBezTo>
                <a:cubicBezTo>
                  <a:pt x="852" y="494"/>
                  <a:pt x="872" y="490"/>
                  <a:pt x="891" y="490"/>
                </a:cubicBezTo>
                <a:cubicBezTo>
                  <a:pt x="913" y="488"/>
                  <a:pt x="933" y="488"/>
                  <a:pt x="960" y="492"/>
                </a:cubicBezTo>
                <a:cubicBezTo>
                  <a:pt x="984" y="497"/>
                  <a:pt x="1011" y="506"/>
                  <a:pt x="1046" y="520"/>
                </a:cubicBezTo>
                <a:cubicBezTo>
                  <a:pt x="1065" y="528"/>
                  <a:pt x="1091" y="536"/>
                  <a:pt x="1119" y="545"/>
                </a:cubicBezTo>
                <a:cubicBezTo>
                  <a:pt x="1125" y="546"/>
                  <a:pt x="1130" y="541"/>
                  <a:pt x="1128" y="536"/>
                </a:cubicBezTo>
                <a:cubicBezTo>
                  <a:pt x="1077" y="435"/>
                  <a:pt x="958" y="414"/>
                  <a:pt x="777" y="373"/>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0" name="Freeform 14">
            <a:extLst>
              <a:ext uri="{FF2B5EF4-FFF2-40B4-BE49-F238E27FC236}">
                <a16:creationId xmlns:a16="http://schemas.microsoft.com/office/drawing/2014/main" id="{9507B032-BA22-4FA5-9189-9E2226021E45}"/>
              </a:ext>
            </a:extLst>
          </p:cNvPr>
          <p:cNvSpPr>
            <a:spLocks/>
          </p:cNvSpPr>
          <p:nvPr/>
        </p:nvSpPr>
        <p:spPr bwMode="auto">
          <a:xfrm>
            <a:off x="1293973" y="2596922"/>
            <a:ext cx="771525" cy="565150"/>
          </a:xfrm>
          <a:custGeom>
            <a:avLst/>
            <a:gdLst>
              <a:gd name="T0" fmla="*/ 317 w 472"/>
              <a:gd name="T1" fmla="*/ 346 h 346"/>
              <a:gd name="T2" fmla="*/ 460 w 472"/>
              <a:gd name="T3" fmla="*/ 302 h 346"/>
              <a:gd name="T4" fmla="*/ 461 w 472"/>
              <a:gd name="T5" fmla="*/ 301 h 346"/>
              <a:gd name="T6" fmla="*/ 465 w 472"/>
              <a:gd name="T7" fmla="*/ 299 h 346"/>
              <a:gd name="T8" fmla="*/ 463 w 472"/>
              <a:gd name="T9" fmla="*/ 281 h 346"/>
              <a:gd name="T10" fmla="*/ 19 w 472"/>
              <a:gd name="T11" fmla="*/ 9 h 346"/>
              <a:gd name="T12" fmla="*/ 0 w 472"/>
              <a:gd name="T13" fmla="*/ 14 h 346"/>
              <a:gd name="T14" fmla="*/ 0 w 472"/>
              <a:gd name="T15" fmla="*/ 25 h 346"/>
              <a:gd name="T16" fmla="*/ 0 w 472"/>
              <a:gd name="T17" fmla="*/ 26 h 346"/>
              <a:gd name="T18" fmla="*/ 317 w 472"/>
              <a:gd name="T19"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2" h="346">
                <a:moveTo>
                  <a:pt x="317" y="346"/>
                </a:moveTo>
                <a:cubicBezTo>
                  <a:pt x="364" y="333"/>
                  <a:pt x="415" y="320"/>
                  <a:pt x="460" y="302"/>
                </a:cubicBezTo>
                <a:cubicBezTo>
                  <a:pt x="461" y="301"/>
                  <a:pt x="461" y="301"/>
                  <a:pt x="461" y="301"/>
                </a:cubicBezTo>
                <a:cubicBezTo>
                  <a:pt x="462" y="300"/>
                  <a:pt x="464" y="300"/>
                  <a:pt x="465" y="299"/>
                </a:cubicBezTo>
                <a:cubicBezTo>
                  <a:pt x="472" y="295"/>
                  <a:pt x="472" y="284"/>
                  <a:pt x="463" y="281"/>
                </a:cubicBezTo>
                <a:cubicBezTo>
                  <a:pt x="282" y="229"/>
                  <a:pt x="117" y="152"/>
                  <a:pt x="19" y="9"/>
                </a:cubicBezTo>
                <a:cubicBezTo>
                  <a:pt x="13" y="0"/>
                  <a:pt x="0" y="4"/>
                  <a:pt x="0" y="14"/>
                </a:cubicBezTo>
                <a:cubicBezTo>
                  <a:pt x="0" y="25"/>
                  <a:pt x="0" y="25"/>
                  <a:pt x="0" y="25"/>
                </a:cubicBezTo>
                <a:cubicBezTo>
                  <a:pt x="0" y="26"/>
                  <a:pt x="0" y="26"/>
                  <a:pt x="0" y="26"/>
                </a:cubicBezTo>
                <a:cubicBezTo>
                  <a:pt x="10" y="178"/>
                  <a:pt x="115" y="262"/>
                  <a:pt x="317" y="34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1" name="Freeform 15">
            <a:extLst>
              <a:ext uri="{FF2B5EF4-FFF2-40B4-BE49-F238E27FC236}">
                <a16:creationId xmlns:a16="http://schemas.microsoft.com/office/drawing/2014/main" id="{AAD69B8C-541C-40E5-B0DB-AA733D958AE5}"/>
              </a:ext>
            </a:extLst>
          </p:cNvPr>
          <p:cNvSpPr>
            <a:spLocks/>
          </p:cNvSpPr>
          <p:nvPr/>
        </p:nvSpPr>
        <p:spPr bwMode="auto">
          <a:xfrm>
            <a:off x="1293973" y="1871435"/>
            <a:ext cx="2063750" cy="1209675"/>
          </a:xfrm>
          <a:custGeom>
            <a:avLst/>
            <a:gdLst>
              <a:gd name="T0" fmla="*/ 764 w 1262"/>
              <a:gd name="T1" fmla="*/ 515 h 739"/>
              <a:gd name="T2" fmla="*/ 1201 w 1262"/>
              <a:gd name="T3" fmla="*/ 733 h 739"/>
              <a:gd name="T4" fmla="*/ 1213 w 1262"/>
              <a:gd name="T5" fmla="*/ 734 h 739"/>
              <a:gd name="T6" fmla="*/ 1259 w 1262"/>
              <a:gd name="T7" fmla="*/ 602 h 739"/>
              <a:gd name="T8" fmla="*/ 1110 w 1262"/>
              <a:gd name="T9" fmla="*/ 476 h 739"/>
              <a:gd name="T10" fmla="*/ 802 w 1262"/>
              <a:gd name="T11" fmla="*/ 392 h 739"/>
              <a:gd name="T12" fmla="*/ 13 w 1262"/>
              <a:gd name="T13" fmla="*/ 5 h 739"/>
              <a:gd name="T14" fmla="*/ 1 w 1262"/>
              <a:gd name="T15" fmla="*/ 9 h 739"/>
              <a:gd name="T16" fmla="*/ 0 w 1262"/>
              <a:gd name="T17" fmla="*/ 27 h 739"/>
              <a:gd name="T18" fmla="*/ 0 w 1262"/>
              <a:gd name="T19" fmla="*/ 27 h 739"/>
              <a:gd name="T20" fmla="*/ 764 w 1262"/>
              <a:gd name="T21" fmla="*/ 5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2" h="739">
                <a:moveTo>
                  <a:pt x="764" y="515"/>
                </a:moveTo>
                <a:cubicBezTo>
                  <a:pt x="973" y="564"/>
                  <a:pt x="1151" y="597"/>
                  <a:pt x="1201" y="733"/>
                </a:cubicBezTo>
                <a:cubicBezTo>
                  <a:pt x="1202" y="738"/>
                  <a:pt x="1210" y="739"/>
                  <a:pt x="1213" y="734"/>
                </a:cubicBezTo>
                <a:cubicBezTo>
                  <a:pt x="1243" y="685"/>
                  <a:pt x="1262" y="642"/>
                  <a:pt x="1259" y="602"/>
                </a:cubicBezTo>
                <a:cubicBezTo>
                  <a:pt x="1256" y="559"/>
                  <a:pt x="1212" y="507"/>
                  <a:pt x="1110" y="476"/>
                </a:cubicBezTo>
                <a:cubicBezTo>
                  <a:pt x="1008" y="445"/>
                  <a:pt x="965" y="437"/>
                  <a:pt x="802" y="392"/>
                </a:cubicBezTo>
                <a:cubicBezTo>
                  <a:pt x="643" y="349"/>
                  <a:pt x="167" y="230"/>
                  <a:pt x="13" y="5"/>
                </a:cubicBezTo>
                <a:cubicBezTo>
                  <a:pt x="10" y="0"/>
                  <a:pt x="1" y="2"/>
                  <a:pt x="1" y="9"/>
                </a:cubicBezTo>
                <a:cubicBezTo>
                  <a:pt x="0" y="27"/>
                  <a:pt x="0" y="27"/>
                  <a:pt x="0" y="27"/>
                </a:cubicBezTo>
                <a:cubicBezTo>
                  <a:pt x="0" y="27"/>
                  <a:pt x="0" y="27"/>
                  <a:pt x="0" y="27"/>
                </a:cubicBezTo>
                <a:cubicBezTo>
                  <a:pt x="13" y="321"/>
                  <a:pt x="548" y="465"/>
                  <a:pt x="764" y="515"/>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2" name="Freeform 16">
            <a:extLst>
              <a:ext uri="{FF2B5EF4-FFF2-40B4-BE49-F238E27FC236}">
                <a16:creationId xmlns:a16="http://schemas.microsoft.com/office/drawing/2014/main" id="{5D9D754D-BF06-4AE7-A1CE-BD8638D4A9B9}"/>
              </a:ext>
            </a:extLst>
          </p:cNvPr>
          <p:cNvSpPr>
            <a:spLocks/>
          </p:cNvSpPr>
          <p:nvPr/>
        </p:nvSpPr>
        <p:spPr bwMode="auto">
          <a:xfrm>
            <a:off x="1293973" y="1479322"/>
            <a:ext cx="2579688" cy="1733550"/>
          </a:xfrm>
          <a:custGeom>
            <a:avLst/>
            <a:gdLst>
              <a:gd name="T0" fmla="*/ 1123 w 1577"/>
              <a:gd name="T1" fmla="*/ 626 h 1060"/>
              <a:gd name="T2" fmla="*/ 1347 w 1577"/>
              <a:gd name="T3" fmla="*/ 877 h 1060"/>
              <a:gd name="T4" fmla="*/ 1263 w 1577"/>
              <a:gd name="T5" fmla="*/ 1026 h 1060"/>
              <a:gd name="T6" fmla="*/ 1268 w 1577"/>
              <a:gd name="T7" fmla="*/ 1043 h 1060"/>
              <a:gd name="T8" fmla="*/ 1290 w 1577"/>
              <a:gd name="T9" fmla="*/ 1045 h 1060"/>
              <a:gd name="T10" fmla="*/ 1358 w 1577"/>
              <a:gd name="T11" fmla="*/ 1058 h 1060"/>
              <a:gd name="T12" fmla="*/ 1378 w 1577"/>
              <a:gd name="T13" fmla="*/ 1053 h 1060"/>
              <a:gd name="T14" fmla="*/ 1348 w 1577"/>
              <a:gd name="T15" fmla="*/ 525 h 1060"/>
              <a:gd name="T16" fmla="*/ 19 w 1577"/>
              <a:gd name="T17" fmla="*/ 6 h 1060"/>
              <a:gd name="T18" fmla="*/ 0 w 1577"/>
              <a:gd name="T19" fmla="*/ 12 h 1060"/>
              <a:gd name="T20" fmla="*/ 0 w 1577"/>
              <a:gd name="T21" fmla="*/ 49 h 1060"/>
              <a:gd name="T22" fmla="*/ 1123 w 1577"/>
              <a:gd name="T23" fmla="*/ 626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7" h="1060">
                <a:moveTo>
                  <a:pt x="1123" y="626"/>
                </a:moveTo>
                <a:cubicBezTo>
                  <a:pt x="1245" y="655"/>
                  <a:pt x="1384" y="738"/>
                  <a:pt x="1347" y="877"/>
                </a:cubicBezTo>
                <a:cubicBezTo>
                  <a:pt x="1339" y="903"/>
                  <a:pt x="1315" y="971"/>
                  <a:pt x="1263" y="1026"/>
                </a:cubicBezTo>
                <a:cubicBezTo>
                  <a:pt x="1257" y="1032"/>
                  <a:pt x="1261" y="1042"/>
                  <a:pt x="1268" y="1043"/>
                </a:cubicBezTo>
                <a:cubicBezTo>
                  <a:pt x="1276" y="1044"/>
                  <a:pt x="1283" y="1045"/>
                  <a:pt x="1290" y="1045"/>
                </a:cubicBezTo>
                <a:cubicBezTo>
                  <a:pt x="1313" y="1049"/>
                  <a:pt x="1336" y="1053"/>
                  <a:pt x="1358" y="1058"/>
                </a:cubicBezTo>
                <a:cubicBezTo>
                  <a:pt x="1365" y="1060"/>
                  <a:pt x="1373" y="1058"/>
                  <a:pt x="1378" y="1053"/>
                </a:cubicBezTo>
                <a:cubicBezTo>
                  <a:pt x="1541" y="890"/>
                  <a:pt x="1577" y="661"/>
                  <a:pt x="1348" y="525"/>
                </a:cubicBezTo>
                <a:cubicBezTo>
                  <a:pt x="1155" y="409"/>
                  <a:pt x="341" y="368"/>
                  <a:pt x="19" y="6"/>
                </a:cubicBezTo>
                <a:cubicBezTo>
                  <a:pt x="12" y="0"/>
                  <a:pt x="0" y="3"/>
                  <a:pt x="0" y="12"/>
                </a:cubicBezTo>
                <a:cubicBezTo>
                  <a:pt x="0" y="49"/>
                  <a:pt x="0" y="49"/>
                  <a:pt x="0" y="49"/>
                </a:cubicBezTo>
                <a:cubicBezTo>
                  <a:pt x="2" y="342"/>
                  <a:pt x="710" y="532"/>
                  <a:pt x="1123" y="626"/>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3" name="Freeform 17">
            <a:extLst>
              <a:ext uri="{FF2B5EF4-FFF2-40B4-BE49-F238E27FC236}">
                <a16:creationId xmlns:a16="http://schemas.microsoft.com/office/drawing/2014/main" id="{A37CFF67-D77B-4D71-907F-87262CA85917}"/>
              </a:ext>
            </a:extLst>
          </p:cNvPr>
          <p:cNvSpPr>
            <a:spLocks/>
          </p:cNvSpPr>
          <p:nvPr/>
        </p:nvSpPr>
        <p:spPr bwMode="auto">
          <a:xfrm>
            <a:off x="1244760" y="3174772"/>
            <a:ext cx="2584450" cy="392113"/>
          </a:xfrm>
          <a:custGeom>
            <a:avLst/>
            <a:gdLst>
              <a:gd name="T0" fmla="*/ 1578 w 1580"/>
              <a:gd name="T1" fmla="*/ 229 h 240"/>
              <a:gd name="T2" fmla="*/ 1548 w 1580"/>
              <a:gd name="T3" fmla="*/ 162 h 240"/>
              <a:gd name="T4" fmla="*/ 1527 w 1580"/>
              <a:gd name="T5" fmla="*/ 141 h 240"/>
              <a:gd name="T6" fmla="*/ 1312 w 1580"/>
              <a:gd name="T7" fmla="*/ 92 h 240"/>
              <a:gd name="T8" fmla="*/ 1052 w 1580"/>
              <a:gd name="T9" fmla="*/ 28 h 240"/>
              <a:gd name="T10" fmla="*/ 927 w 1580"/>
              <a:gd name="T11" fmla="*/ 2 h 240"/>
              <a:gd name="T12" fmla="*/ 838 w 1580"/>
              <a:gd name="T13" fmla="*/ 24 h 240"/>
              <a:gd name="T14" fmla="*/ 791 w 1580"/>
              <a:gd name="T15" fmla="*/ 65 h 240"/>
              <a:gd name="T16" fmla="*/ 780 w 1580"/>
              <a:gd name="T17" fmla="*/ 65 h 240"/>
              <a:gd name="T18" fmla="*/ 733 w 1580"/>
              <a:gd name="T19" fmla="*/ 24 h 240"/>
              <a:gd name="T20" fmla="*/ 645 w 1580"/>
              <a:gd name="T21" fmla="*/ 2 h 240"/>
              <a:gd name="T22" fmla="*/ 512 w 1580"/>
              <a:gd name="T23" fmla="*/ 30 h 240"/>
              <a:gd name="T24" fmla="*/ 259 w 1580"/>
              <a:gd name="T25" fmla="*/ 92 h 240"/>
              <a:gd name="T26" fmla="*/ 47 w 1580"/>
              <a:gd name="T27" fmla="*/ 141 h 240"/>
              <a:gd name="T28" fmla="*/ 26 w 1580"/>
              <a:gd name="T29" fmla="*/ 162 h 240"/>
              <a:gd name="T30" fmla="*/ 1 w 1580"/>
              <a:gd name="T31" fmla="*/ 230 h 240"/>
              <a:gd name="T32" fmla="*/ 8 w 1580"/>
              <a:gd name="T33" fmla="*/ 240 h 240"/>
              <a:gd name="T34" fmla="*/ 1571 w 1580"/>
              <a:gd name="T35" fmla="*/ 240 h 240"/>
              <a:gd name="T36" fmla="*/ 1578 w 1580"/>
              <a:gd name="T37" fmla="*/ 22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0" h="240">
                <a:moveTo>
                  <a:pt x="1578" y="229"/>
                </a:moveTo>
                <a:cubicBezTo>
                  <a:pt x="1548" y="162"/>
                  <a:pt x="1548" y="162"/>
                  <a:pt x="1548" y="162"/>
                </a:cubicBezTo>
                <a:cubicBezTo>
                  <a:pt x="1544" y="152"/>
                  <a:pt x="1537" y="145"/>
                  <a:pt x="1527" y="141"/>
                </a:cubicBezTo>
                <a:cubicBezTo>
                  <a:pt x="1470" y="119"/>
                  <a:pt x="1382" y="102"/>
                  <a:pt x="1312" y="92"/>
                </a:cubicBezTo>
                <a:cubicBezTo>
                  <a:pt x="1236" y="82"/>
                  <a:pt x="1114" y="54"/>
                  <a:pt x="1052" y="28"/>
                </a:cubicBezTo>
                <a:cubicBezTo>
                  <a:pt x="993" y="2"/>
                  <a:pt x="960" y="0"/>
                  <a:pt x="927" y="2"/>
                </a:cubicBezTo>
                <a:cubicBezTo>
                  <a:pt x="893" y="4"/>
                  <a:pt x="863" y="11"/>
                  <a:pt x="838" y="24"/>
                </a:cubicBezTo>
                <a:cubicBezTo>
                  <a:pt x="817" y="34"/>
                  <a:pt x="800" y="47"/>
                  <a:pt x="791" y="65"/>
                </a:cubicBezTo>
                <a:cubicBezTo>
                  <a:pt x="789" y="69"/>
                  <a:pt x="783" y="69"/>
                  <a:pt x="780" y="65"/>
                </a:cubicBezTo>
                <a:cubicBezTo>
                  <a:pt x="771" y="47"/>
                  <a:pt x="754" y="34"/>
                  <a:pt x="733" y="24"/>
                </a:cubicBezTo>
                <a:cubicBezTo>
                  <a:pt x="709" y="11"/>
                  <a:pt x="678" y="4"/>
                  <a:pt x="645" y="2"/>
                </a:cubicBezTo>
                <a:cubicBezTo>
                  <a:pt x="611" y="0"/>
                  <a:pt x="572" y="4"/>
                  <a:pt x="512" y="30"/>
                </a:cubicBezTo>
                <a:cubicBezTo>
                  <a:pt x="451" y="55"/>
                  <a:pt x="336" y="82"/>
                  <a:pt x="259" y="92"/>
                </a:cubicBezTo>
                <a:cubicBezTo>
                  <a:pt x="190" y="101"/>
                  <a:pt x="104" y="119"/>
                  <a:pt x="47" y="141"/>
                </a:cubicBezTo>
                <a:cubicBezTo>
                  <a:pt x="37" y="145"/>
                  <a:pt x="29" y="151"/>
                  <a:pt x="26" y="162"/>
                </a:cubicBezTo>
                <a:cubicBezTo>
                  <a:pt x="1" y="230"/>
                  <a:pt x="1" y="230"/>
                  <a:pt x="1" y="230"/>
                </a:cubicBezTo>
                <a:cubicBezTo>
                  <a:pt x="0" y="235"/>
                  <a:pt x="3" y="240"/>
                  <a:pt x="8" y="240"/>
                </a:cubicBezTo>
                <a:cubicBezTo>
                  <a:pt x="1571" y="240"/>
                  <a:pt x="1571" y="240"/>
                  <a:pt x="1571" y="240"/>
                </a:cubicBezTo>
                <a:cubicBezTo>
                  <a:pt x="1576" y="240"/>
                  <a:pt x="1580" y="235"/>
                  <a:pt x="1578" y="229"/>
                </a:cubicBezTo>
              </a:path>
            </a:pathLst>
          </a:custGeom>
          <a:solidFill>
            <a:srgbClr val="001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C"/>
          </a:p>
        </p:txBody>
      </p:sp>
      <p:sp>
        <p:nvSpPr>
          <p:cNvPr id="3" name="CuadroTexto 2">
            <a:extLst>
              <a:ext uri="{FF2B5EF4-FFF2-40B4-BE49-F238E27FC236}">
                <a16:creationId xmlns:a16="http://schemas.microsoft.com/office/drawing/2014/main" id="{C7209AE6-C79A-485E-B3FD-83D6D6C7F8B3}"/>
              </a:ext>
            </a:extLst>
          </p:cNvPr>
          <p:cNvSpPr txBox="1"/>
          <p:nvPr/>
        </p:nvSpPr>
        <p:spPr>
          <a:xfrm>
            <a:off x="3896753" y="2179814"/>
            <a:ext cx="7560083" cy="1200329"/>
          </a:xfrm>
          <a:prstGeom prst="rect">
            <a:avLst/>
          </a:prstGeom>
          <a:noFill/>
        </p:spPr>
        <p:txBody>
          <a:bodyPr wrap="none" rtlCol="0">
            <a:spAutoFit/>
          </a:bodyPr>
          <a:lstStyle/>
          <a:p>
            <a:pPr algn="ctr"/>
            <a:r>
              <a:rPr lang="es-EC" sz="3300" b="1" i="0" u="none" strike="noStrike" baseline="0" dirty="0">
                <a:solidFill>
                  <a:srgbClr val="001A5A"/>
                </a:solidFill>
                <a:latin typeface="BwModelica-Bold" panose="00000800000000000000" pitchFamily="50" charset="0"/>
              </a:rPr>
              <a:t>ADVENTISTA DEL SÉPTIMO DÍA</a:t>
            </a:r>
            <a:endParaRPr lang="es-EC" sz="3300" b="1" i="0" u="none" strike="noStrike" baseline="0" dirty="0">
              <a:solidFill>
                <a:srgbClr val="001A5A"/>
              </a:solidFill>
              <a:latin typeface="BwModelica-ExtraBold" panose="00000900000000000000" pitchFamily="50" charset="0"/>
            </a:endParaRPr>
          </a:p>
          <a:p>
            <a:pPr algn="ctr"/>
            <a:r>
              <a:rPr lang="es-EC" sz="3900" b="1" i="0" u="none" strike="noStrike" baseline="0" dirty="0">
                <a:solidFill>
                  <a:srgbClr val="001A5A"/>
                </a:solidFill>
                <a:latin typeface="BwModelica-ExtraBold" panose="00000900000000000000" pitchFamily="50" charset="0"/>
              </a:rPr>
              <a:t>MOVIMIENTO DE REFORMA</a:t>
            </a:r>
            <a:endParaRPr lang="es-EC" sz="3900" dirty="0">
              <a:solidFill>
                <a:srgbClr val="001A5A"/>
              </a:solidFill>
              <a:latin typeface="Bw Modelica Black" panose="00000A00000000000000" pitchFamily="50" charset="0"/>
            </a:endParaRPr>
          </a:p>
        </p:txBody>
      </p:sp>
      <p:pic>
        <p:nvPicPr>
          <p:cNvPr id="9" name="Imagen 8">
            <a:extLst>
              <a:ext uri="{FF2B5EF4-FFF2-40B4-BE49-F238E27FC236}">
                <a16:creationId xmlns:a16="http://schemas.microsoft.com/office/drawing/2014/main" id="{752ABEC9-4E9D-418B-BE39-DC4662B7F4F4}"/>
              </a:ext>
            </a:extLst>
          </p:cNvPr>
          <p:cNvPicPr>
            <a:picLocks noChangeAspect="1"/>
          </p:cNvPicPr>
          <p:nvPr/>
        </p:nvPicPr>
        <p:blipFill>
          <a:blip r:embed="rId2"/>
          <a:stretch>
            <a:fillRect/>
          </a:stretch>
        </p:blipFill>
        <p:spPr>
          <a:xfrm>
            <a:off x="9979879" y="4360189"/>
            <a:ext cx="950203" cy="1001566"/>
          </a:xfrm>
          <a:prstGeom prst="rect">
            <a:avLst/>
          </a:prstGeom>
        </p:spPr>
      </p:pic>
      <p:pic>
        <p:nvPicPr>
          <p:cNvPr id="10" name="Imagen 9">
            <a:extLst>
              <a:ext uri="{FF2B5EF4-FFF2-40B4-BE49-F238E27FC236}">
                <a16:creationId xmlns:a16="http://schemas.microsoft.com/office/drawing/2014/main" id="{13DAD6A6-2282-4BA2-88F8-DA30F2A2BFB3}"/>
              </a:ext>
            </a:extLst>
          </p:cNvPr>
          <p:cNvPicPr>
            <a:picLocks noChangeAspect="1"/>
          </p:cNvPicPr>
          <p:nvPr/>
        </p:nvPicPr>
        <p:blipFill>
          <a:blip r:embed="rId3"/>
          <a:stretch>
            <a:fillRect/>
          </a:stretch>
        </p:blipFill>
        <p:spPr>
          <a:xfrm>
            <a:off x="4161620" y="4487779"/>
            <a:ext cx="5696124" cy="859329"/>
          </a:xfrm>
          <a:prstGeom prst="rect">
            <a:avLst/>
          </a:prstGeom>
        </p:spPr>
      </p:pic>
      <p:pic>
        <p:nvPicPr>
          <p:cNvPr id="11" name="Imagen 10">
            <a:extLst>
              <a:ext uri="{FF2B5EF4-FFF2-40B4-BE49-F238E27FC236}">
                <a16:creationId xmlns:a16="http://schemas.microsoft.com/office/drawing/2014/main" id="{3A734C75-D5B7-45F1-AE0D-CF695BA2214B}"/>
              </a:ext>
            </a:extLst>
          </p:cNvPr>
          <p:cNvPicPr>
            <a:picLocks noChangeAspect="1"/>
          </p:cNvPicPr>
          <p:nvPr/>
        </p:nvPicPr>
        <p:blipFill>
          <a:blip r:embed="rId4"/>
          <a:stretch>
            <a:fillRect/>
          </a:stretch>
        </p:blipFill>
        <p:spPr>
          <a:xfrm>
            <a:off x="1531084" y="4408082"/>
            <a:ext cx="2508400" cy="916531"/>
          </a:xfrm>
          <a:prstGeom prst="rect">
            <a:avLst/>
          </a:prstGeom>
        </p:spPr>
      </p:pic>
    </p:spTree>
    <p:extLst>
      <p:ext uri="{BB962C8B-B14F-4D97-AF65-F5344CB8AC3E}">
        <p14:creationId xmlns:p14="http://schemas.microsoft.com/office/powerpoint/2010/main" val="388713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250" fill="hold"/>
                                        <p:tgtEl>
                                          <p:spTgt spid="33"/>
                                        </p:tgtEl>
                                        <p:attrNameLst>
                                          <p:attrName>ppt_x</p:attrName>
                                        </p:attrNameLst>
                                      </p:cBhvr>
                                      <p:tavLst>
                                        <p:tav tm="0">
                                          <p:val>
                                            <p:strVal val="#ppt_x"/>
                                          </p:val>
                                        </p:tav>
                                        <p:tav tm="100000">
                                          <p:val>
                                            <p:strVal val="#ppt_x"/>
                                          </p:val>
                                        </p:tav>
                                      </p:tavLst>
                                    </p:anim>
                                    <p:anim calcmode="lin" valueType="num">
                                      <p:cBhvr additive="base">
                                        <p:cTn id="8" dur="1250" fill="hold"/>
                                        <p:tgtEl>
                                          <p:spTgt spid="33"/>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10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2000"/>
                                        <p:tgtEl>
                                          <p:spTgt spid="32"/>
                                        </p:tgtEl>
                                      </p:cBhvr>
                                    </p:animEffect>
                                  </p:childTnLst>
                                </p:cTn>
                              </p:par>
                            </p:childTnLst>
                          </p:cTn>
                        </p:par>
                        <p:par>
                          <p:cTn id="28" fill="hold">
                            <p:stCondLst>
                              <p:cond delay="3250"/>
                            </p:stCondLst>
                            <p:childTnLst>
                              <p:par>
                                <p:cTn id="29" presetID="6" presetClass="entr" presetSubtype="32"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circle(out)">
                                      <p:cBhvr>
                                        <p:cTn id="31" dur="2000"/>
                                        <p:tgtEl>
                                          <p:spTgt spid="3"/>
                                        </p:tgtEl>
                                      </p:cBhvr>
                                    </p:animEffect>
                                  </p:childTnLst>
                                </p:cTn>
                              </p:par>
                            </p:childTnLst>
                          </p:cTn>
                        </p:par>
                        <p:par>
                          <p:cTn id="32" fill="hold">
                            <p:stCondLst>
                              <p:cond delay="5250"/>
                            </p:stCondLst>
                            <p:childTnLst>
                              <p:par>
                                <p:cTn id="33" presetID="26"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80">
                                          <p:stCondLst>
                                            <p:cond delay="0"/>
                                          </p:stCondLst>
                                        </p:cTn>
                                        <p:tgtEl>
                                          <p:spTgt spid="9"/>
                                        </p:tgtEl>
                                      </p:cBhvr>
                                    </p:animEffect>
                                    <p:anim calcmode="lin" valueType="num">
                                      <p:cBhvr>
                                        <p:cTn id="3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1" dur="26">
                                          <p:stCondLst>
                                            <p:cond delay="650"/>
                                          </p:stCondLst>
                                        </p:cTn>
                                        <p:tgtEl>
                                          <p:spTgt spid="9"/>
                                        </p:tgtEl>
                                      </p:cBhvr>
                                      <p:to x="100000" y="60000"/>
                                    </p:animScale>
                                    <p:animScale>
                                      <p:cBhvr>
                                        <p:cTn id="42" dur="166" decel="50000">
                                          <p:stCondLst>
                                            <p:cond delay="676"/>
                                          </p:stCondLst>
                                        </p:cTn>
                                        <p:tgtEl>
                                          <p:spTgt spid="9"/>
                                        </p:tgtEl>
                                      </p:cBhvr>
                                      <p:to x="100000" y="100000"/>
                                    </p:animScale>
                                    <p:animScale>
                                      <p:cBhvr>
                                        <p:cTn id="43" dur="26">
                                          <p:stCondLst>
                                            <p:cond delay="1312"/>
                                          </p:stCondLst>
                                        </p:cTn>
                                        <p:tgtEl>
                                          <p:spTgt spid="9"/>
                                        </p:tgtEl>
                                      </p:cBhvr>
                                      <p:to x="100000" y="80000"/>
                                    </p:animScale>
                                    <p:animScale>
                                      <p:cBhvr>
                                        <p:cTn id="44" dur="166" decel="50000">
                                          <p:stCondLst>
                                            <p:cond delay="1338"/>
                                          </p:stCondLst>
                                        </p:cTn>
                                        <p:tgtEl>
                                          <p:spTgt spid="9"/>
                                        </p:tgtEl>
                                      </p:cBhvr>
                                      <p:to x="100000" y="100000"/>
                                    </p:animScale>
                                    <p:animScale>
                                      <p:cBhvr>
                                        <p:cTn id="45" dur="26">
                                          <p:stCondLst>
                                            <p:cond delay="1642"/>
                                          </p:stCondLst>
                                        </p:cTn>
                                        <p:tgtEl>
                                          <p:spTgt spid="9"/>
                                        </p:tgtEl>
                                      </p:cBhvr>
                                      <p:to x="100000" y="90000"/>
                                    </p:animScale>
                                    <p:animScale>
                                      <p:cBhvr>
                                        <p:cTn id="46" dur="166" decel="50000">
                                          <p:stCondLst>
                                            <p:cond delay="1668"/>
                                          </p:stCondLst>
                                        </p:cTn>
                                        <p:tgtEl>
                                          <p:spTgt spid="9"/>
                                        </p:tgtEl>
                                      </p:cBhvr>
                                      <p:to x="100000" y="100000"/>
                                    </p:animScale>
                                    <p:animScale>
                                      <p:cBhvr>
                                        <p:cTn id="47" dur="26">
                                          <p:stCondLst>
                                            <p:cond delay="1808"/>
                                          </p:stCondLst>
                                        </p:cTn>
                                        <p:tgtEl>
                                          <p:spTgt spid="9"/>
                                        </p:tgtEl>
                                      </p:cBhvr>
                                      <p:to x="100000" y="95000"/>
                                    </p:animScale>
                                    <p:animScale>
                                      <p:cBhvr>
                                        <p:cTn id="48" dur="166" decel="50000">
                                          <p:stCondLst>
                                            <p:cond delay="1834"/>
                                          </p:stCondLst>
                                        </p:cTn>
                                        <p:tgtEl>
                                          <p:spTgt spid="9"/>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80">
                                          <p:stCondLst>
                                            <p:cond delay="0"/>
                                          </p:stCondLst>
                                        </p:cTn>
                                        <p:tgtEl>
                                          <p:spTgt spid="11"/>
                                        </p:tgtEl>
                                      </p:cBhvr>
                                    </p:animEffect>
                                    <p:anim calcmode="lin" valueType="num">
                                      <p:cBhvr>
                                        <p:cTn id="6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3" dur="26">
                                          <p:stCondLst>
                                            <p:cond delay="650"/>
                                          </p:stCondLst>
                                        </p:cTn>
                                        <p:tgtEl>
                                          <p:spTgt spid="11"/>
                                        </p:tgtEl>
                                      </p:cBhvr>
                                      <p:to x="100000" y="60000"/>
                                    </p:animScale>
                                    <p:animScale>
                                      <p:cBhvr>
                                        <p:cTn id="74" dur="166" decel="50000">
                                          <p:stCondLst>
                                            <p:cond delay="676"/>
                                          </p:stCondLst>
                                        </p:cTn>
                                        <p:tgtEl>
                                          <p:spTgt spid="11"/>
                                        </p:tgtEl>
                                      </p:cBhvr>
                                      <p:to x="100000" y="100000"/>
                                    </p:animScale>
                                    <p:animScale>
                                      <p:cBhvr>
                                        <p:cTn id="75" dur="26">
                                          <p:stCondLst>
                                            <p:cond delay="1312"/>
                                          </p:stCondLst>
                                        </p:cTn>
                                        <p:tgtEl>
                                          <p:spTgt spid="11"/>
                                        </p:tgtEl>
                                      </p:cBhvr>
                                      <p:to x="100000" y="80000"/>
                                    </p:animScale>
                                    <p:animScale>
                                      <p:cBhvr>
                                        <p:cTn id="76" dur="166" decel="50000">
                                          <p:stCondLst>
                                            <p:cond delay="1338"/>
                                          </p:stCondLst>
                                        </p:cTn>
                                        <p:tgtEl>
                                          <p:spTgt spid="11"/>
                                        </p:tgtEl>
                                      </p:cBhvr>
                                      <p:to x="100000" y="100000"/>
                                    </p:animScale>
                                    <p:animScale>
                                      <p:cBhvr>
                                        <p:cTn id="77" dur="26">
                                          <p:stCondLst>
                                            <p:cond delay="1642"/>
                                          </p:stCondLst>
                                        </p:cTn>
                                        <p:tgtEl>
                                          <p:spTgt spid="11"/>
                                        </p:tgtEl>
                                      </p:cBhvr>
                                      <p:to x="100000" y="90000"/>
                                    </p:animScale>
                                    <p:animScale>
                                      <p:cBhvr>
                                        <p:cTn id="78" dur="166" decel="50000">
                                          <p:stCondLst>
                                            <p:cond delay="1668"/>
                                          </p:stCondLst>
                                        </p:cTn>
                                        <p:tgtEl>
                                          <p:spTgt spid="11"/>
                                        </p:tgtEl>
                                      </p:cBhvr>
                                      <p:to x="100000" y="100000"/>
                                    </p:animScale>
                                    <p:animScale>
                                      <p:cBhvr>
                                        <p:cTn id="79" dur="26">
                                          <p:stCondLst>
                                            <p:cond delay="1808"/>
                                          </p:stCondLst>
                                        </p:cTn>
                                        <p:tgtEl>
                                          <p:spTgt spid="11"/>
                                        </p:tgtEl>
                                      </p:cBhvr>
                                      <p:to x="100000" y="95000"/>
                                    </p:animScale>
                                    <p:animScale>
                                      <p:cBhvr>
                                        <p:cTn id="8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l punto de vista bíblico sobre la puntualidad">
            <a:extLst>
              <a:ext uri="{FF2B5EF4-FFF2-40B4-BE49-F238E27FC236}">
                <a16:creationId xmlns:a16="http://schemas.microsoft.com/office/drawing/2014/main" id="{711AA4C7-83D9-4A6E-883D-6DE74D8171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7687"/>
            <a:ext cx="7816646" cy="390832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4E85F43C-432B-41B9-85E4-75DD65EEDCAC}"/>
              </a:ext>
            </a:extLst>
          </p:cNvPr>
          <p:cNvSpPr/>
          <p:nvPr/>
        </p:nvSpPr>
        <p:spPr>
          <a:xfrm>
            <a:off x="87084" y="112216"/>
            <a:ext cx="8337745" cy="1446550"/>
          </a:xfrm>
          <a:prstGeom prst="rect">
            <a:avLst/>
          </a:prstGeom>
        </p:spPr>
        <p:txBody>
          <a:bodyPr wrap="square">
            <a:spAutoFit/>
            <a:scene3d>
              <a:camera prst="orthographicFront"/>
              <a:lightRig rig="threePt" dir="t"/>
            </a:scene3d>
            <a:sp3d extrusionH="57150">
              <a:bevelT h="25400" prst="softRound"/>
            </a:sp3d>
          </a:bodyPr>
          <a:lstStyle/>
          <a:p>
            <a:r>
              <a:rPr lang="es-MX" sz="88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Asiste Puntual</a:t>
            </a:r>
            <a:endParaRPr lang="es-EC" sz="8800" dirty="0">
              <a:solidFill>
                <a:srgbClr val="0070C0"/>
              </a:solidFill>
              <a:effectLst>
                <a:outerShdw blurRad="50800" dist="38100" dir="2700000" algn="tl" rotWithShape="0">
                  <a:prstClr val="black">
                    <a:alpha val="40000"/>
                  </a:prstClr>
                </a:outerShdw>
              </a:effectLst>
            </a:endParaRPr>
          </a:p>
        </p:txBody>
      </p:sp>
      <p:sp>
        <p:nvSpPr>
          <p:cNvPr id="16" name="CuadroTexto 15">
            <a:extLst>
              <a:ext uri="{FF2B5EF4-FFF2-40B4-BE49-F238E27FC236}">
                <a16:creationId xmlns:a16="http://schemas.microsoft.com/office/drawing/2014/main" id="{57BE137F-DBC2-4E0B-9FA9-0442EE72531C}"/>
              </a:ext>
            </a:extLst>
          </p:cNvPr>
          <p:cNvSpPr txBox="1"/>
          <p:nvPr/>
        </p:nvSpPr>
        <p:spPr>
          <a:xfrm>
            <a:off x="6459795" y="1362060"/>
            <a:ext cx="5548486" cy="1323439"/>
          </a:xfrm>
          <a:prstGeom prst="rect">
            <a:avLst/>
          </a:prstGeom>
          <a:noFill/>
        </p:spPr>
        <p:txBody>
          <a:bodyPr wrap="square" rtlCol="0">
            <a:spAutoFit/>
            <a:scene3d>
              <a:camera prst="orthographicFront"/>
              <a:lightRig rig="threePt" dir="t"/>
            </a:scene3d>
            <a:sp3d extrusionH="57150">
              <a:bevelT w="38100" h="38100"/>
            </a:sp3d>
          </a:bodyPr>
          <a:lstStyle/>
          <a:p>
            <a:pPr algn="r"/>
            <a:r>
              <a:rPr lang="es-EC" sz="4000" b="1" dirty="0">
                <a:solidFill>
                  <a:schemeClr val="accent2">
                    <a:lumMod val="75000"/>
                  </a:schemeClr>
                </a:solidFill>
                <a:latin typeface="Eras Bold ITC" panose="020B0907030504020204" pitchFamily="34" charset="0"/>
              </a:rPr>
              <a:t>Cada sábado 9:00am (Ecuador) por:</a:t>
            </a:r>
          </a:p>
        </p:txBody>
      </p:sp>
      <p:sp>
        <p:nvSpPr>
          <p:cNvPr id="3" name="Text Box 16">
            <a:extLst>
              <a:ext uri="{FF2B5EF4-FFF2-40B4-BE49-F238E27FC236}">
                <a16:creationId xmlns:a16="http://schemas.microsoft.com/office/drawing/2014/main" id="{CE6EE3F3-ADD8-4C8E-8E6B-E5A8391916C9}"/>
              </a:ext>
            </a:extLst>
          </p:cNvPr>
          <p:cNvSpPr txBox="1">
            <a:spLocks noChangeArrowheads="1"/>
          </p:cNvSpPr>
          <p:nvPr/>
        </p:nvSpPr>
        <p:spPr bwMode="auto">
          <a:xfrm>
            <a:off x="8054492" y="4911520"/>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Unión Ecuatoriana ASDMR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sp>
        <p:nvSpPr>
          <p:cNvPr id="7" name="Text Box 16">
            <a:extLst>
              <a:ext uri="{FF2B5EF4-FFF2-40B4-BE49-F238E27FC236}">
                <a16:creationId xmlns:a16="http://schemas.microsoft.com/office/drawing/2014/main" id="{FEFA6618-312E-4F12-81CA-504B07EB2C2F}"/>
              </a:ext>
            </a:extLst>
          </p:cNvPr>
          <p:cNvSpPr txBox="1">
            <a:spLocks noChangeArrowheads="1"/>
          </p:cNvSpPr>
          <p:nvPr/>
        </p:nvSpPr>
        <p:spPr bwMode="auto">
          <a:xfrm>
            <a:off x="8423611" y="3675559"/>
            <a:ext cx="2583919" cy="3317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ASDMR ECUADOR</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11" name="Imagen 10">
            <a:extLst>
              <a:ext uri="{FF2B5EF4-FFF2-40B4-BE49-F238E27FC236}">
                <a16:creationId xmlns:a16="http://schemas.microsoft.com/office/drawing/2014/main" id="{15C888EB-6C0C-4219-C3E5-23D8723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718" y="2771364"/>
            <a:ext cx="2282636" cy="921064"/>
          </a:xfrm>
          <a:prstGeom prst="rect">
            <a:avLst/>
          </a:prstGeom>
        </p:spPr>
      </p:pic>
      <p:sp>
        <p:nvSpPr>
          <p:cNvPr id="14" name="Text Box 16">
            <a:extLst>
              <a:ext uri="{FF2B5EF4-FFF2-40B4-BE49-F238E27FC236}">
                <a16:creationId xmlns:a16="http://schemas.microsoft.com/office/drawing/2014/main" id="{4D010C68-7F8E-2789-DFD6-269078901BF8}"/>
              </a:ext>
            </a:extLst>
          </p:cNvPr>
          <p:cNvSpPr txBox="1">
            <a:spLocks noChangeArrowheads="1"/>
          </p:cNvSpPr>
          <p:nvPr/>
        </p:nvSpPr>
        <p:spPr bwMode="auto">
          <a:xfrm>
            <a:off x="8073048" y="5276495"/>
            <a:ext cx="3615107" cy="388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100"/>
              </a:spcAft>
              <a:buClrTx/>
              <a:buSzTx/>
              <a:buFontTx/>
              <a:buNone/>
              <a:tabLst/>
            </a:pPr>
            <a:r>
              <a:rPr kumimoji="0" lang="es-EC" altLang="es-EC" sz="2400" b="1" i="0" u="none" strike="noStrike" cap="none" normalizeH="0" baseline="0" dirty="0">
                <a:ln>
                  <a:noFill/>
                </a:ln>
                <a:solidFill>
                  <a:srgbClr val="0A2560"/>
                </a:solidFill>
                <a:effectLst/>
                <a:latin typeface="Candara" panose="020E0502030303020204" pitchFamily="34" charset="0"/>
              </a:rPr>
              <a:t>Conectados con Dios Ec</a:t>
            </a:r>
            <a:endParaRPr kumimoji="0" lang="es-EC" altLang="es-EC" sz="2400" b="1" i="0" u="none" strike="noStrike" cap="none" normalizeH="0" baseline="0" dirty="0">
              <a:ln>
                <a:noFill/>
              </a:ln>
              <a:solidFill>
                <a:srgbClr val="0A2560"/>
              </a:solidFill>
              <a:effectLst/>
              <a:latin typeface="Arial" panose="020B0604020202020204" pitchFamily="34" charset="0"/>
            </a:endParaRPr>
          </a:p>
        </p:txBody>
      </p:sp>
      <p:pic>
        <p:nvPicPr>
          <p:cNvPr id="23" name="Imagen 22">
            <a:extLst>
              <a:ext uri="{FF2B5EF4-FFF2-40B4-BE49-F238E27FC236}">
                <a16:creationId xmlns:a16="http://schemas.microsoft.com/office/drawing/2014/main" id="{B9ADBF72-B28A-058E-826D-ECAD5749D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8718" y="4125915"/>
            <a:ext cx="2282636" cy="788123"/>
          </a:xfrm>
          <a:prstGeom prst="rect">
            <a:avLst/>
          </a:prstGeom>
        </p:spPr>
      </p:pic>
      <p:grpSp>
        <p:nvGrpSpPr>
          <p:cNvPr id="4" name="Grupo 3">
            <a:extLst>
              <a:ext uri="{FF2B5EF4-FFF2-40B4-BE49-F238E27FC236}">
                <a16:creationId xmlns:a16="http://schemas.microsoft.com/office/drawing/2014/main" id="{41D46593-F02D-CF7B-0E6F-6E384DAB312C}"/>
              </a:ext>
            </a:extLst>
          </p:cNvPr>
          <p:cNvGrpSpPr/>
          <p:nvPr/>
        </p:nvGrpSpPr>
        <p:grpSpPr>
          <a:xfrm>
            <a:off x="-20260" y="5755657"/>
            <a:ext cx="12212260" cy="1118994"/>
            <a:chOff x="-20260" y="5755657"/>
            <a:chExt cx="12212260" cy="1118994"/>
          </a:xfrm>
        </p:grpSpPr>
        <p:sp>
          <p:nvSpPr>
            <p:cNvPr id="6" name="CuadroTexto 5">
              <a:extLst>
                <a:ext uri="{FF2B5EF4-FFF2-40B4-BE49-F238E27FC236}">
                  <a16:creationId xmlns:a16="http://schemas.microsoft.com/office/drawing/2014/main" id="{45F98EB2-3DDD-6E21-2D19-44C17C56BEB9}"/>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2" name="Flecha: pentágono 11">
              <a:extLst>
                <a:ext uri="{FF2B5EF4-FFF2-40B4-BE49-F238E27FC236}">
                  <a16:creationId xmlns:a16="http://schemas.microsoft.com/office/drawing/2014/main" id="{E32E1F70-69E3-A14F-41A6-443547E763DA}"/>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3" name="Imagen 12">
              <a:extLst>
                <a:ext uri="{FF2B5EF4-FFF2-40B4-BE49-F238E27FC236}">
                  <a16:creationId xmlns:a16="http://schemas.microsoft.com/office/drawing/2014/main" id="{FFFEEDFF-AABD-5041-7E6D-91E53E69A6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Subtítulo 2">
              <a:extLst>
                <a:ext uri="{FF2B5EF4-FFF2-40B4-BE49-F238E27FC236}">
                  <a16:creationId xmlns:a16="http://schemas.microsoft.com/office/drawing/2014/main" id="{63B03215-192F-AB06-912D-979CA0E46E9E}"/>
                </a:ext>
              </a:extLst>
            </p:cNvPr>
            <p:cNvSpPr txBox="1">
              <a:spLocks/>
            </p:cNvSpPr>
            <p:nvPr/>
          </p:nvSpPr>
          <p:spPr>
            <a:xfrm>
              <a:off x="241259" y="5849605"/>
              <a:ext cx="2469535" cy="954799"/>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Registro de asistencia</a:t>
              </a:r>
            </a:p>
          </p:txBody>
        </p:sp>
      </p:grpSp>
    </p:spTree>
    <p:extLst>
      <p:ext uri="{BB962C8B-B14F-4D97-AF65-F5344CB8AC3E}">
        <p14:creationId xmlns:p14="http://schemas.microsoft.com/office/powerpoint/2010/main" val="2134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ítulo 1"/>
          <p:cNvSpPr txBox="1">
            <a:spLocks/>
          </p:cNvSpPr>
          <p:nvPr/>
        </p:nvSpPr>
        <p:spPr>
          <a:xfrm>
            <a:off x="6259039" y="6260504"/>
            <a:ext cx="4384221" cy="394728"/>
          </a:xfrm>
          <a:prstGeom prst="rect">
            <a:avLst/>
          </a:prstGeom>
        </p:spPr>
        <p:txBody>
          <a:bodyPr vert="horz" lIns="91440" tIns="45720" rIns="91440" bIns="45720" rtlCol="0" anchor="b">
            <a:normAutofit/>
            <a:scene3d>
              <a:camera prst="orthographicFront"/>
              <a:lightRig rig="threePt" dir="t"/>
            </a:scene3d>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s-MX" sz="1600" b="1" i="1" dirty="0">
                <a:solidFill>
                  <a:schemeClr val="accent5">
                    <a:lumMod val="50000"/>
                  </a:schemeClr>
                </a:solidFill>
                <a:latin typeface="Bookman Old Style" panose="02050604050505020204" pitchFamily="18" charset="0"/>
              </a:rPr>
              <a:t>Sábado, 3 de octubre de 2026</a:t>
            </a:r>
            <a:endParaRPr lang="es-EC" sz="1600" b="1" i="1" dirty="0">
              <a:solidFill>
                <a:schemeClr val="accent5">
                  <a:lumMod val="50000"/>
                </a:schemeClr>
              </a:solidFill>
              <a:latin typeface="Bookman Old Style" panose="02050604050505020204" pitchFamily="18" charset="0"/>
            </a:endParaRPr>
          </a:p>
        </p:txBody>
      </p:sp>
      <p:grpSp>
        <p:nvGrpSpPr>
          <p:cNvPr id="3" name="Grupo 2">
            <a:extLst>
              <a:ext uri="{FF2B5EF4-FFF2-40B4-BE49-F238E27FC236}">
                <a16:creationId xmlns:a16="http://schemas.microsoft.com/office/drawing/2014/main" id="{5C420512-14B4-9ABC-3D24-E06996B3B42C}"/>
              </a:ext>
            </a:extLst>
          </p:cNvPr>
          <p:cNvGrpSpPr/>
          <p:nvPr/>
        </p:nvGrpSpPr>
        <p:grpSpPr>
          <a:xfrm>
            <a:off x="0" y="-47296"/>
            <a:ext cx="4279900" cy="4361647"/>
            <a:chOff x="496190" y="4139081"/>
            <a:chExt cx="2913724" cy="2913724"/>
          </a:xfrm>
        </p:grpSpPr>
        <p:pic>
          <p:nvPicPr>
            <p:cNvPr id="1036" name="Picture 12" descr="Diseño PNG Y SVG De Crayones Split Icono Para Camisetas">
              <a:extLst>
                <a:ext uri="{FF2B5EF4-FFF2-40B4-BE49-F238E27FC236}">
                  <a16:creationId xmlns:a16="http://schemas.microsoft.com/office/drawing/2014/main" id="{C3E17FDA-FF8F-659A-C093-9F7DA574C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190" y="4139081"/>
              <a:ext cx="2913724" cy="2913724"/>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574532" y="5455148"/>
              <a:ext cx="2709442" cy="596254"/>
            </a:xfrm>
            <a:prstGeom prst="rect">
              <a:avLst/>
            </a:prstGeom>
          </p:spPr>
          <p:txBody>
            <a:bodyPr wrap="square">
              <a:spAutoFit/>
              <a:scene3d>
                <a:camera prst="orthographicFront"/>
                <a:lightRig rig="threePt" dir="t"/>
              </a:scene3d>
              <a:sp3d extrusionH="57150">
                <a:bevelT h="25400" prst="softRound"/>
              </a:sp3d>
            </a:bodyPr>
            <a:lstStyle/>
            <a:p>
              <a:pPr algn="ctr"/>
              <a:r>
                <a:rPr lang="es-MX" sz="2600" dirty="0">
                  <a:effectLst/>
                  <a:latin typeface="Actay Wide Bd" pitchFamily="50" charset="0"/>
                </a:rPr>
                <a:t>La lección de los niños para hoy es:</a:t>
              </a:r>
              <a:endParaRPr lang="es-EC" sz="2600" dirty="0">
                <a:latin typeface="Actay Wide Bd" pitchFamily="50" charset="0"/>
              </a:endParaRPr>
            </a:p>
          </p:txBody>
        </p:sp>
      </p:grpSp>
      <p:pic>
        <p:nvPicPr>
          <p:cNvPr id="2074" name="Picture 26" descr="Imagen relacionada">
            <a:extLst>
              <a:ext uri="{FF2B5EF4-FFF2-40B4-BE49-F238E27FC236}">
                <a16:creationId xmlns:a16="http://schemas.microsoft.com/office/drawing/2014/main" id="{C4AF558D-73D6-4EFE-9C47-3C4BEE2C6BFF}"/>
              </a:ext>
            </a:extLst>
          </p:cNvPr>
          <p:cNvPicPr>
            <a:picLocks noChangeAspect="1" noChangeArrowheads="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058400" y="4028366"/>
            <a:ext cx="2106618" cy="280434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52E0396-ED3D-4B34-9EB5-B65AF9E3F4F6}"/>
              </a:ext>
            </a:extLst>
          </p:cNvPr>
          <p:cNvPicPr>
            <a:picLocks noChangeAspect="1"/>
          </p:cNvPicPr>
          <p:nvPr/>
        </p:nvPicPr>
        <p:blipFill>
          <a:blip r:embed="rId5"/>
          <a:stretch>
            <a:fillRect/>
          </a:stretch>
        </p:blipFill>
        <p:spPr>
          <a:xfrm>
            <a:off x="115075" y="5864742"/>
            <a:ext cx="3146610" cy="923330"/>
          </a:xfrm>
          <a:prstGeom prst="rect">
            <a:avLst/>
          </a:prstGeom>
        </p:spPr>
      </p:pic>
      <p:sp>
        <p:nvSpPr>
          <p:cNvPr id="12" name="CuadroTexto 11">
            <a:extLst>
              <a:ext uri="{FF2B5EF4-FFF2-40B4-BE49-F238E27FC236}">
                <a16:creationId xmlns:a16="http://schemas.microsoft.com/office/drawing/2014/main" id="{A3600C81-94F6-4AFC-98C6-A062EB6F7F6D}"/>
              </a:ext>
            </a:extLst>
          </p:cNvPr>
          <p:cNvSpPr txBox="1"/>
          <p:nvPr/>
        </p:nvSpPr>
        <p:spPr>
          <a:xfrm>
            <a:off x="115075" y="4464463"/>
            <a:ext cx="10528185" cy="1015663"/>
          </a:xfrm>
          <a:prstGeom prst="rect">
            <a:avLst/>
          </a:prstGeom>
          <a:noFill/>
        </p:spPr>
        <p:txBody>
          <a:bodyPr wrap="square">
            <a:spAutoFit/>
          </a:bodyPr>
          <a:lstStyle/>
          <a:p>
            <a:pPr lvl="1" algn="ctr"/>
            <a:r>
              <a:rPr lang="es-ES" sz="6000" b="1" dirty="0">
                <a:latin typeface="Bw Modelica ExtraBold" panose="00000900000000000000" pitchFamily="50" charset="0"/>
                <a:ea typeface="Noto Sans ExtBd" panose="020B0902040504020204" pitchFamily="34"/>
                <a:cs typeface="Noto Sans ExtBd" panose="020B0902040504020204" pitchFamily="34"/>
              </a:rPr>
              <a:t>Más Allá de lo Imposible</a:t>
            </a:r>
            <a:endParaRPr lang="es-EC" sz="6000" b="1" dirty="0">
              <a:effectLst/>
              <a:latin typeface="Bw Modelica ExtraBold" panose="00000900000000000000" pitchFamily="50" charset="0"/>
              <a:ea typeface="Noto Sans ExtBd" panose="020B0902040504020204" pitchFamily="34"/>
              <a:cs typeface="Noto Sans ExtBd" panose="020B0902040504020204" pitchFamily="34"/>
            </a:endParaRPr>
          </a:p>
        </p:txBody>
      </p:sp>
      <p:pic>
        <p:nvPicPr>
          <p:cNvPr id="6" name="Imagen 5">
            <a:extLst>
              <a:ext uri="{FF2B5EF4-FFF2-40B4-BE49-F238E27FC236}">
                <a16:creationId xmlns:a16="http://schemas.microsoft.com/office/drawing/2014/main" id="{F8909DB8-5736-6A34-05F7-3CAD86FFFF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0440" y="341562"/>
            <a:ext cx="6563324" cy="3582539"/>
          </a:xfrm>
          <a:prstGeom prst="rect">
            <a:avLst/>
          </a:prstGeom>
        </p:spPr>
      </p:pic>
    </p:spTree>
    <p:extLst>
      <p:ext uri="{BB962C8B-B14F-4D97-AF65-F5344CB8AC3E}">
        <p14:creationId xmlns:p14="http://schemas.microsoft.com/office/powerpoint/2010/main" val="95772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62C483B-CDD5-5C05-0284-DB37EEDB7FAA}"/>
              </a:ext>
            </a:extLst>
          </p:cNvPr>
          <p:cNvPicPr>
            <a:picLocks noChangeAspect="1"/>
          </p:cNvPicPr>
          <p:nvPr/>
        </p:nvPicPr>
        <p:blipFill>
          <a:blip r:embed="rId3">
            <a:extLst>
              <a:ext uri="{28A0092B-C50C-407E-A947-70E740481C1C}">
                <a14:useLocalDpi xmlns:a14="http://schemas.microsoft.com/office/drawing/2010/main" val="0"/>
              </a:ext>
            </a:extLst>
          </a:blip>
          <a:srcRect t="25258" b="35168"/>
          <a:stretch/>
        </p:blipFill>
        <p:spPr>
          <a:xfrm>
            <a:off x="-20260" y="1"/>
            <a:ext cx="12211742" cy="6858000"/>
          </a:xfrm>
          <a:prstGeom prst="rect">
            <a:avLst/>
          </a:prstGeom>
        </p:spPr>
      </p:pic>
      <p:sp>
        <p:nvSpPr>
          <p:cNvPr id="3" name="CuadroTexto 2">
            <a:extLst>
              <a:ext uri="{FF2B5EF4-FFF2-40B4-BE49-F238E27FC236}">
                <a16:creationId xmlns:a16="http://schemas.microsoft.com/office/drawing/2014/main" id="{BC5098AC-A7CB-8C05-48A1-F55CE64CB6D0}"/>
              </a:ext>
            </a:extLst>
          </p:cNvPr>
          <p:cNvSpPr txBox="1"/>
          <p:nvPr/>
        </p:nvSpPr>
        <p:spPr>
          <a:xfrm>
            <a:off x="0" y="882618"/>
            <a:ext cx="4305831" cy="2585323"/>
          </a:xfrm>
          <a:prstGeom prst="rect">
            <a:avLst/>
          </a:prstGeom>
          <a:noFill/>
        </p:spPr>
        <p:txBody>
          <a:bodyPr wrap="square">
            <a:spAutoFit/>
          </a:bodyPr>
          <a:lstStyle/>
          <a:p>
            <a:pPr lvl="1"/>
            <a:r>
              <a:rPr lang="es-ES" sz="5400" b="1" dirty="0">
                <a:solidFill>
                  <a:schemeClr val="bg1"/>
                </a:solidFill>
                <a:latin typeface="Bw Modelica ExtraBold" panose="00000900000000000000" pitchFamily="50" charset="0"/>
                <a:ea typeface="Noto Sans ExtBd" panose="020B0902040504020204" pitchFamily="34"/>
                <a:cs typeface="Noto Sans ExtBd" panose="020B0902040504020204" pitchFamily="34"/>
              </a:rPr>
              <a:t>Más Allá de lo Imposible</a:t>
            </a:r>
          </a:p>
        </p:txBody>
      </p:sp>
      <p:grpSp>
        <p:nvGrpSpPr>
          <p:cNvPr id="18" name="Grupo 17">
            <a:extLst>
              <a:ext uri="{FF2B5EF4-FFF2-40B4-BE49-F238E27FC236}">
                <a16:creationId xmlns:a16="http://schemas.microsoft.com/office/drawing/2014/main" id="{E9252B58-47D1-7AAB-70F4-0C1BB0EBAA9F}"/>
              </a:ext>
            </a:extLst>
          </p:cNvPr>
          <p:cNvGrpSpPr/>
          <p:nvPr/>
        </p:nvGrpSpPr>
        <p:grpSpPr>
          <a:xfrm>
            <a:off x="-20260" y="5755657"/>
            <a:ext cx="12212260" cy="1118994"/>
            <a:chOff x="-20260" y="5755657"/>
            <a:chExt cx="12212260" cy="1118994"/>
          </a:xfrm>
        </p:grpSpPr>
        <p:sp>
          <p:nvSpPr>
            <p:cNvPr id="2" name="CuadroTexto 1">
              <a:extLst>
                <a:ext uri="{FF2B5EF4-FFF2-40B4-BE49-F238E27FC236}">
                  <a16:creationId xmlns:a16="http://schemas.microsoft.com/office/drawing/2014/main" id="{877DA28D-F45D-95BD-5AFD-ED242C7B037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9" name="Título 1">
              <a:extLst>
                <a:ext uri="{FF2B5EF4-FFF2-40B4-BE49-F238E27FC236}">
                  <a16:creationId xmlns:a16="http://schemas.microsoft.com/office/drawing/2014/main" id="{2ED24F02-9917-9B31-A6A6-C78B7CF34899}"/>
                </a:ext>
              </a:extLst>
            </p:cNvPr>
            <p:cNvSpPr txBox="1">
              <a:spLocks/>
            </p:cNvSpPr>
            <p:nvPr/>
          </p:nvSpPr>
          <p:spPr>
            <a:xfrm>
              <a:off x="3108790" y="6069455"/>
              <a:ext cx="5832955" cy="4700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3 de octubre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17" name="Flecha: pentágono 16">
              <a:extLst>
                <a:ext uri="{FF2B5EF4-FFF2-40B4-BE49-F238E27FC236}">
                  <a16:creationId xmlns:a16="http://schemas.microsoft.com/office/drawing/2014/main" id="{87CE8FA6-E2C0-672B-1A31-BA5E17C552FC}"/>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pic>
          <p:nvPicPr>
            <p:cNvPr id="10" name="Imagen 9">
              <a:extLst>
                <a:ext uri="{FF2B5EF4-FFF2-40B4-BE49-F238E27FC236}">
                  <a16:creationId xmlns:a16="http://schemas.microsoft.com/office/drawing/2014/main" id="{DE9160A1-164B-4DBC-1DFF-5DD88393A1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4" name="Subtítulo 2">
              <a:extLst>
                <a:ext uri="{FF2B5EF4-FFF2-40B4-BE49-F238E27FC236}">
                  <a16:creationId xmlns:a16="http://schemas.microsoft.com/office/drawing/2014/main" id="{B61E10D4-1060-B8FF-8909-4904BDB2CF49}"/>
                </a:ext>
              </a:extLst>
            </p:cNvPr>
            <p:cNvSpPr txBox="1">
              <a:spLocks/>
            </p:cNvSpPr>
            <p:nvPr/>
          </p:nvSpPr>
          <p:spPr>
            <a:xfrm>
              <a:off x="284056" y="6069456"/>
              <a:ext cx="234484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Lección 1</a:t>
              </a:r>
            </a:p>
          </p:txBody>
        </p:sp>
      </p:grpSp>
    </p:spTree>
    <p:extLst>
      <p:ext uri="{BB962C8B-B14F-4D97-AF65-F5344CB8AC3E}">
        <p14:creationId xmlns:p14="http://schemas.microsoft.com/office/powerpoint/2010/main" val="187725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flecha diana en diseño plano. símbolo de signo de objetivos comerciales  5338450 Vector en Vecteezy">
            <a:extLst>
              <a:ext uri="{FF2B5EF4-FFF2-40B4-BE49-F238E27FC236}">
                <a16:creationId xmlns:a16="http://schemas.microsoft.com/office/drawing/2014/main" id="{BCACB866-E98F-6690-A4BD-5EA74D0AA9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89" t="15104" r="7018" b="17054"/>
          <a:stretch/>
        </p:blipFill>
        <p:spPr bwMode="auto">
          <a:xfrm>
            <a:off x="9997442" y="6016"/>
            <a:ext cx="1889758" cy="1716375"/>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4" descr="Resultado de imagen para cerebro png">
            <a:extLst>
              <a:ext uri="{FF2B5EF4-FFF2-40B4-BE49-F238E27FC236}">
                <a16:creationId xmlns:a16="http://schemas.microsoft.com/office/drawing/2014/main" id="{8CD7B983-3467-43ED-A9E1-E3B7F4E7214C}"/>
              </a:ext>
            </a:extLst>
          </p:cNvPr>
          <p:cNvPicPr>
            <a:picLocks noChangeAspect="1" noChangeArrowheads="1"/>
          </p:cNvPicPr>
          <p:nvPr/>
        </p:nvPicPr>
        <p:blipFill rotWithShape="1">
          <a:blip r:embed="rId4">
            <a:duotone>
              <a:schemeClr val="accent4">
                <a:shade val="45000"/>
                <a:satMod val="135000"/>
              </a:schemeClr>
              <a:prstClr val="white"/>
            </a:duotone>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r="67348"/>
          <a:stretch/>
        </p:blipFill>
        <p:spPr bwMode="auto">
          <a:xfrm>
            <a:off x="0" y="4188777"/>
            <a:ext cx="5903614" cy="151718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extLst>
              <a:ext uri="{FF2B5EF4-FFF2-40B4-BE49-F238E27FC236}">
                <a16:creationId xmlns:a16="http://schemas.microsoft.com/office/drawing/2014/main" id="{8A7C651F-EFDB-45AE-B124-656BFB84F023}"/>
              </a:ext>
            </a:extLst>
          </p:cNvPr>
          <p:cNvSpPr/>
          <p:nvPr/>
        </p:nvSpPr>
        <p:spPr>
          <a:xfrm>
            <a:off x="55357" y="15700"/>
            <a:ext cx="5848257" cy="4125770"/>
          </a:xfrm>
          <a:prstGeom prst="rect">
            <a:avLst/>
          </a:prstGeom>
          <a:solidFill>
            <a:schemeClr val="accent3">
              <a:lumMod val="75000"/>
              <a:alpha val="8274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dirty="0"/>
          </a:p>
        </p:txBody>
      </p:sp>
      <p:sp>
        <p:nvSpPr>
          <p:cNvPr id="14" name="Título 1"/>
          <p:cNvSpPr txBox="1">
            <a:spLocks/>
          </p:cNvSpPr>
          <p:nvPr/>
        </p:nvSpPr>
        <p:spPr>
          <a:xfrm>
            <a:off x="6102011" y="55777"/>
            <a:ext cx="3822425" cy="1714023"/>
          </a:xfrm>
          <a:prstGeom prst="rect">
            <a:avLst/>
          </a:prstGeom>
          <a:ln>
            <a:noFill/>
          </a:ln>
          <a:effectLst/>
          <a:scene3d>
            <a:camera prst="orthographicFront">
              <a:rot lat="0" lon="0" rev="0"/>
            </a:camera>
            <a:lightRig rig="contrasting" dir="t">
              <a:rot lat="0" lon="0" rev="7800000"/>
            </a:lightRig>
          </a:scene3d>
          <a:sp3d>
            <a:bevelT w="139700" h="139700"/>
          </a:sp3d>
        </p:spPr>
        <p:txBody>
          <a:bodyPr vert="horz" lIns="91440" tIns="45720" rIns="91440" bIns="45720" rtlCol="0" anchor="b">
            <a:noAutofit/>
            <a:sp3d extrusionH="57150">
              <a:bevelT w="38100" h="38100"/>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70000"/>
              </a:lnSpc>
            </a:pPr>
            <a:r>
              <a:rPr lang="es-MX" sz="6600" dirty="0">
                <a:solidFill>
                  <a:srgbClr val="C00000"/>
                </a:solidFill>
                <a:latin typeface="Eras Bold ITC" panose="020B0907030504020204" pitchFamily="34" charset="0"/>
              </a:rPr>
              <a:t>Idea central</a:t>
            </a:r>
            <a:endParaRPr lang="es-EC" sz="6600" dirty="0">
              <a:solidFill>
                <a:srgbClr val="C00000"/>
              </a:solidFill>
              <a:latin typeface="Eras Bold ITC" panose="020B0907030504020204" pitchFamily="34" charset="0"/>
            </a:endParaRPr>
          </a:p>
        </p:txBody>
      </p:sp>
      <p:sp>
        <p:nvSpPr>
          <p:cNvPr id="2" name="Título 1"/>
          <p:cNvSpPr>
            <a:spLocks noGrp="1"/>
          </p:cNvSpPr>
          <p:nvPr>
            <p:ph type="ctrTitle"/>
          </p:nvPr>
        </p:nvSpPr>
        <p:spPr>
          <a:xfrm>
            <a:off x="1164771" y="4302853"/>
            <a:ext cx="4614728" cy="1294253"/>
          </a:xfrm>
          <a:ln>
            <a:noFill/>
          </a:ln>
          <a:effectLst/>
          <a:scene3d>
            <a:camera prst="orthographicFront">
              <a:rot lat="0" lon="0" rev="0"/>
            </a:camera>
            <a:lightRig rig="contrasting" dir="t">
              <a:rot lat="0" lon="0" rev="7800000"/>
            </a:lightRig>
          </a:scene3d>
          <a:sp3d>
            <a:bevelT w="139700" h="139700"/>
          </a:sp3d>
        </p:spPr>
        <p:txBody>
          <a:bodyPr>
            <a:noAutofit/>
            <a:sp3d extrusionH="57150">
              <a:bevelT w="38100" h="38100" prst="angle"/>
            </a:sp3d>
          </a:bodyPr>
          <a:lstStyle/>
          <a:p>
            <a:pPr algn="r">
              <a:lnSpc>
                <a:spcPct val="70000"/>
              </a:lnSpc>
            </a:pPr>
            <a:r>
              <a:rPr lang="es-MX" sz="4000" dirty="0">
                <a:solidFill>
                  <a:schemeClr val="tx1">
                    <a:lumMod val="85000"/>
                    <a:lumOff val="15000"/>
                  </a:schemeClr>
                </a:solidFill>
                <a:effectLst/>
                <a:latin typeface="Eras Bold ITC" panose="020B0907030504020204" pitchFamily="34" charset="0"/>
              </a:rPr>
              <a:t>Verso bíblico</a:t>
            </a:r>
            <a:br>
              <a:rPr lang="es-MX" sz="4000" dirty="0">
                <a:solidFill>
                  <a:schemeClr val="bg1"/>
                </a:solidFill>
                <a:effectLst>
                  <a:glow rad="63500">
                    <a:schemeClr val="accent5">
                      <a:satMod val="175000"/>
                      <a:alpha val="40000"/>
                    </a:schemeClr>
                  </a:glow>
                </a:effectLst>
                <a:latin typeface="Eras Bold ITC" panose="020B0907030504020204" pitchFamily="34" charset="0"/>
              </a:rPr>
            </a:br>
            <a:r>
              <a:rPr lang="es-MX" sz="5300" u="sng" dirty="0">
                <a:solidFill>
                  <a:schemeClr val="bg1">
                    <a:lumMod val="95000"/>
                  </a:schemeClr>
                </a:solidFill>
                <a:effectLst/>
                <a:latin typeface="Eras Bold ITC" panose="020B0907030504020204" pitchFamily="34" charset="0"/>
              </a:rPr>
              <a:t>de memoria</a:t>
            </a:r>
            <a:endParaRPr lang="es-EC" sz="5300" u="sng" dirty="0">
              <a:solidFill>
                <a:schemeClr val="bg1">
                  <a:lumMod val="95000"/>
                </a:schemeClr>
              </a:solidFill>
              <a:effectLst/>
              <a:latin typeface="Eras Bold ITC" panose="020B0907030504020204" pitchFamily="34" charset="0"/>
            </a:endParaRPr>
          </a:p>
        </p:txBody>
      </p:sp>
      <p:sp>
        <p:nvSpPr>
          <p:cNvPr id="15" name="Subtítulo 10"/>
          <p:cNvSpPr txBox="1">
            <a:spLocks/>
          </p:cNvSpPr>
          <p:nvPr/>
        </p:nvSpPr>
        <p:spPr>
          <a:xfrm>
            <a:off x="5976254" y="1722949"/>
            <a:ext cx="6149503" cy="3836217"/>
          </a:xfrm>
          <a:prstGeom prst="rect">
            <a:avLst/>
          </a:prstGeom>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MX" sz="3200" b="1" dirty="0"/>
              <a:t>“</a:t>
            </a:r>
            <a:r>
              <a:rPr lang="es-ES" sz="3200" b="1" dirty="0"/>
              <a:t>Al que se siente apesadumbrado por una vida de pecado, pero que no sabe dónde encontrar alivio, presentadle al Salvador compasivo. Tomadle de la mano, levantadle, decidle palabras de aliento y de esperanza. Ayudadle a asirse de la mano del Salvador</a:t>
            </a:r>
            <a:r>
              <a:rPr lang="es-MX" sz="3200" b="1" dirty="0"/>
              <a:t>”</a:t>
            </a:r>
            <a:endParaRPr lang="es-EC" sz="3200" b="1" dirty="0"/>
          </a:p>
          <a:p>
            <a:r>
              <a:rPr lang="es-ES" sz="1800" i="1" dirty="0"/>
              <a:t>El Ministerio de Curación, pág. 125</a:t>
            </a:r>
            <a:r>
              <a:rPr lang="en-US" sz="1800" i="1" dirty="0"/>
              <a:t>.</a:t>
            </a:r>
            <a:endParaRPr lang="es-EC" sz="1800" i="1" dirty="0"/>
          </a:p>
        </p:txBody>
      </p:sp>
      <p:sp>
        <p:nvSpPr>
          <p:cNvPr id="11" name="Subtítulo 10"/>
          <p:cNvSpPr>
            <a:spLocks noGrp="1"/>
          </p:cNvSpPr>
          <p:nvPr>
            <p:ph type="subTitle" idx="1"/>
          </p:nvPr>
        </p:nvSpPr>
        <p:spPr>
          <a:xfrm>
            <a:off x="128362" y="76776"/>
            <a:ext cx="5702246" cy="4040909"/>
          </a:xfrm>
        </p:spPr>
        <p:txBody>
          <a:bodyPr anchor="ctr">
            <a:noAutofit/>
          </a:bodyPr>
          <a:lstStyle/>
          <a:p>
            <a:pPr>
              <a:lnSpc>
                <a:spcPct val="100000"/>
              </a:lnSpc>
            </a:pPr>
            <a:r>
              <a:rPr lang="es-ES" sz="3600" b="1" dirty="0">
                <a:solidFill>
                  <a:schemeClr val="bg1"/>
                </a:solidFill>
              </a:rPr>
              <a:t>“Estando persuadido de esto, que el que comenzó en vosotros la buena obra, la perfeccionará hasta el día de Jesucristo</a:t>
            </a:r>
            <a:r>
              <a:rPr lang="es-MX" sz="3600" b="1" dirty="0">
                <a:solidFill>
                  <a:schemeClr val="bg1"/>
                </a:solidFill>
              </a:rPr>
              <a:t>.”</a:t>
            </a:r>
            <a:endParaRPr lang="es-ES" sz="3600" b="1" dirty="0">
              <a:solidFill>
                <a:schemeClr val="bg1"/>
              </a:solidFill>
            </a:endParaRPr>
          </a:p>
          <a:p>
            <a:pPr>
              <a:lnSpc>
                <a:spcPct val="100000"/>
              </a:lnSpc>
            </a:pPr>
            <a:r>
              <a:rPr lang="es-EC" sz="2000" b="1" dirty="0">
                <a:solidFill>
                  <a:schemeClr val="bg1"/>
                </a:solidFill>
              </a:rPr>
              <a:t>(Filipenses 1:6)</a:t>
            </a:r>
            <a:endParaRPr lang="es-EC" sz="2000" dirty="0">
              <a:solidFill>
                <a:schemeClr val="bg1"/>
              </a:solidFill>
            </a:endParaRPr>
          </a:p>
        </p:txBody>
      </p:sp>
      <p:pic>
        <p:nvPicPr>
          <p:cNvPr id="3086" name="Picture 14" descr="Memorización - Iconos gratis de educación">
            <a:extLst>
              <a:ext uri="{FF2B5EF4-FFF2-40B4-BE49-F238E27FC236}">
                <a16:creationId xmlns:a16="http://schemas.microsoft.com/office/drawing/2014/main" id="{98FEFD7D-B396-68C1-8A36-C4B4F689C3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580" y="4238707"/>
            <a:ext cx="1436900" cy="1436900"/>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upo 30">
            <a:extLst>
              <a:ext uri="{FF2B5EF4-FFF2-40B4-BE49-F238E27FC236}">
                <a16:creationId xmlns:a16="http://schemas.microsoft.com/office/drawing/2014/main" id="{28DF5CDE-2756-C6AA-A861-40FFC105A93C}"/>
              </a:ext>
            </a:extLst>
          </p:cNvPr>
          <p:cNvGrpSpPr/>
          <p:nvPr/>
        </p:nvGrpSpPr>
        <p:grpSpPr>
          <a:xfrm>
            <a:off x="-20260" y="5755657"/>
            <a:ext cx="12212260" cy="1118994"/>
            <a:chOff x="-20260" y="5755657"/>
            <a:chExt cx="12212260" cy="1118994"/>
          </a:xfrm>
        </p:grpSpPr>
        <p:sp>
          <p:nvSpPr>
            <p:cNvPr id="32" name="CuadroTexto 31">
              <a:extLst>
                <a:ext uri="{FF2B5EF4-FFF2-40B4-BE49-F238E27FC236}">
                  <a16:creationId xmlns:a16="http://schemas.microsoft.com/office/drawing/2014/main" id="{B4C3D00F-8897-1527-FA59-9509FF666D60}"/>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33" name="Título 1">
              <a:extLst>
                <a:ext uri="{FF2B5EF4-FFF2-40B4-BE49-F238E27FC236}">
                  <a16:creationId xmlns:a16="http://schemas.microsoft.com/office/drawing/2014/main" id="{BF8CE826-8291-44EE-BF22-C865C1891C24}"/>
                </a:ext>
              </a:extLst>
            </p:cNvPr>
            <p:cNvSpPr txBox="1">
              <a:spLocks/>
            </p:cNvSpPr>
            <p:nvPr/>
          </p:nvSpPr>
          <p:spPr>
            <a:xfrm>
              <a:off x="3108790" y="6045983"/>
              <a:ext cx="615341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Sábado, 3 de octubre de 2026</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
          <p:nvSpPr>
            <p:cNvPr id="34" name="Flecha: pentágono 33">
              <a:extLst>
                <a:ext uri="{FF2B5EF4-FFF2-40B4-BE49-F238E27FC236}">
                  <a16:creationId xmlns:a16="http://schemas.microsoft.com/office/drawing/2014/main" id="{322D46F5-7435-A54C-A434-D530AC9ECDC2}"/>
                </a:ext>
              </a:extLst>
            </p:cNvPr>
            <p:cNvSpPr/>
            <p:nvPr/>
          </p:nvSpPr>
          <p:spPr>
            <a:xfrm>
              <a:off x="518"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36" name="Imagen 35">
              <a:extLst>
                <a:ext uri="{FF2B5EF4-FFF2-40B4-BE49-F238E27FC236}">
                  <a16:creationId xmlns:a16="http://schemas.microsoft.com/office/drawing/2014/main" id="{9B180B15-964A-C793-BBF0-360446E093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37" name="Subtítulo 2">
              <a:extLst>
                <a:ext uri="{FF2B5EF4-FFF2-40B4-BE49-F238E27FC236}">
                  <a16:creationId xmlns:a16="http://schemas.microsoft.com/office/drawing/2014/main" id="{A669F20C-EA03-57AE-3193-0B947122FB90}"/>
                </a:ext>
              </a:extLst>
            </p:cNvPr>
            <p:cNvSpPr txBox="1">
              <a:spLocks/>
            </p:cNvSpPr>
            <p:nvPr/>
          </p:nvSpPr>
          <p:spPr>
            <a:xfrm>
              <a:off x="55357" y="6111020"/>
              <a:ext cx="2646279" cy="470081"/>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Introducción</a:t>
              </a:r>
            </a:p>
          </p:txBody>
        </p:sp>
      </p:grpSp>
    </p:spTree>
    <p:extLst>
      <p:ext uri="{BB962C8B-B14F-4D97-AF65-F5344CB8AC3E}">
        <p14:creationId xmlns:p14="http://schemas.microsoft.com/office/powerpoint/2010/main" val="238907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4AB9893-96F1-10F4-2E49-BA6754C5E7E3}"/>
              </a:ext>
            </a:extLst>
          </p:cNvPr>
          <p:cNvPicPr>
            <a:picLocks noChangeAspect="1"/>
          </p:cNvPicPr>
          <p:nvPr/>
        </p:nvPicPr>
        <p:blipFill>
          <a:blip r:embed="rId3"/>
          <a:srcRect l="6783" r="5836"/>
          <a:stretch/>
        </p:blipFill>
        <p:spPr>
          <a:xfrm>
            <a:off x="0" y="1083716"/>
            <a:ext cx="5389125" cy="4872195"/>
          </a:xfrm>
          <a:prstGeom prst="rect">
            <a:avLst/>
          </a:prstGeom>
        </p:spPr>
      </p:pic>
      <p:pic>
        <p:nvPicPr>
          <p:cNvPr id="3" name="Imagen 2">
            <a:extLst>
              <a:ext uri="{FF2B5EF4-FFF2-40B4-BE49-F238E27FC236}">
                <a16:creationId xmlns:a16="http://schemas.microsoft.com/office/drawing/2014/main" id="{6C4B6808-C68F-868B-B540-9F62AE0ADE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sp>
        <p:nvSpPr>
          <p:cNvPr id="9" name="CuadroTexto 8">
            <a:extLst>
              <a:ext uri="{FF2B5EF4-FFF2-40B4-BE49-F238E27FC236}">
                <a16:creationId xmlns:a16="http://schemas.microsoft.com/office/drawing/2014/main" id="{816CB22F-2E30-5476-9004-19CAFE5B21A5}"/>
              </a:ext>
            </a:extLst>
          </p:cNvPr>
          <p:cNvSpPr txBox="1"/>
          <p:nvPr/>
        </p:nvSpPr>
        <p:spPr>
          <a:xfrm>
            <a:off x="130025" y="-1"/>
            <a:ext cx="12061976" cy="1077218"/>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podemos ser inspirados por el saludo de Pablo desde una mazmorra romana?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1" name="Grupo 10">
            <a:extLst>
              <a:ext uri="{FF2B5EF4-FFF2-40B4-BE49-F238E27FC236}">
                <a16:creationId xmlns:a16="http://schemas.microsoft.com/office/drawing/2014/main" id="{C2D9A3EA-AE17-CD7B-70FF-1222EAE0CA71}"/>
              </a:ext>
            </a:extLst>
          </p:cNvPr>
          <p:cNvGrpSpPr/>
          <p:nvPr/>
        </p:nvGrpSpPr>
        <p:grpSpPr>
          <a:xfrm>
            <a:off x="-20260" y="5749158"/>
            <a:ext cx="12212260" cy="1108842"/>
            <a:chOff x="-20260" y="5749158"/>
            <a:chExt cx="12212260" cy="1108842"/>
          </a:xfrm>
        </p:grpSpPr>
        <p:sp>
          <p:nvSpPr>
            <p:cNvPr id="12" name="CuadroTexto 11">
              <a:extLst>
                <a:ext uri="{FF2B5EF4-FFF2-40B4-BE49-F238E27FC236}">
                  <a16:creationId xmlns:a16="http://schemas.microsoft.com/office/drawing/2014/main" id="{D7ED63BD-78D8-E5E8-B36F-19E5DDA47F9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4" name="Título 1">
              <a:extLst>
                <a:ext uri="{FF2B5EF4-FFF2-40B4-BE49-F238E27FC236}">
                  <a16:creationId xmlns:a16="http://schemas.microsoft.com/office/drawing/2014/main" id="{397ED30F-4776-9851-7A7E-B2FD4F1DBBAD}"/>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Esperanza tierna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5" name="Imagen 14">
              <a:extLst>
                <a:ext uri="{FF2B5EF4-FFF2-40B4-BE49-F238E27FC236}">
                  <a16:creationId xmlns:a16="http://schemas.microsoft.com/office/drawing/2014/main" id="{8B9D07FA-40A3-590A-15F4-E7186639DE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6" name="Flecha: pentágono 15">
              <a:extLst>
                <a:ext uri="{FF2B5EF4-FFF2-40B4-BE49-F238E27FC236}">
                  <a16:creationId xmlns:a16="http://schemas.microsoft.com/office/drawing/2014/main" id="{DF5F90B9-0181-7478-5B6F-E45FA3808E92}"/>
                </a:ext>
              </a:extLst>
            </p:cNvPr>
            <p:cNvSpPr/>
            <p:nvPr/>
          </p:nvSpPr>
          <p:spPr>
            <a:xfrm>
              <a:off x="-20260" y="574915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7" name="Subtítulo 2">
              <a:extLst>
                <a:ext uri="{FF2B5EF4-FFF2-40B4-BE49-F238E27FC236}">
                  <a16:creationId xmlns:a16="http://schemas.microsoft.com/office/drawing/2014/main" id="{ACA5E237-3C22-8B79-02C1-281C1B684412}"/>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Domingo</a:t>
              </a:r>
            </a:p>
          </p:txBody>
        </p:sp>
      </p:grpSp>
      <p:graphicFrame>
        <p:nvGraphicFramePr>
          <p:cNvPr id="4" name="Diagrama 3">
            <a:extLst>
              <a:ext uri="{FF2B5EF4-FFF2-40B4-BE49-F238E27FC236}">
                <a16:creationId xmlns:a16="http://schemas.microsoft.com/office/drawing/2014/main" id="{397F2DF6-9C43-0D86-8644-7973C6E30AEA}"/>
              </a:ext>
            </a:extLst>
          </p:cNvPr>
          <p:cNvGraphicFramePr/>
          <p:nvPr>
            <p:extLst>
              <p:ext uri="{D42A27DB-BD31-4B8C-83A1-F6EECF244321}">
                <p14:modId xmlns:p14="http://schemas.microsoft.com/office/powerpoint/2010/main" val="275493792"/>
              </p:ext>
            </p:extLst>
          </p:nvPr>
        </p:nvGraphicFramePr>
        <p:xfrm>
          <a:off x="5600051" y="1083717"/>
          <a:ext cx="6381022" cy="45574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2727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DE88F729-003C-480C-B2C6-A764B77E9997}"/>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0EAD69F-0848-3F14-E43F-3516FBFE50AB}"/>
              </a:ext>
            </a:extLst>
          </p:cNvPr>
          <p:cNvPicPr>
            <a:picLocks noChangeAspect="1"/>
          </p:cNvPicPr>
          <p:nvPr/>
        </p:nvPicPr>
        <p:blipFill>
          <a:blip r:embed="rId3"/>
          <a:srcRect l="32059" r="17979"/>
          <a:stretch/>
        </p:blipFill>
        <p:spPr>
          <a:xfrm>
            <a:off x="8008719" y="0"/>
            <a:ext cx="4179652" cy="4182869"/>
          </a:xfrm>
          <a:prstGeom prst="rect">
            <a:avLst/>
          </a:prstGeom>
        </p:spPr>
      </p:pic>
      <p:sp>
        <p:nvSpPr>
          <p:cNvPr id="3" name="CuadroTexto 2">
            <a:extLst>
              <a:ext uri="{FF2B5EF4-FFF2-40B4-BE49-F238E27FC236}">
                <a16:creationId xmlns:a16="http://schemas.microsoft.com/office/drawing/2014/main" id="{CC340734-8A6C-0E82-C1CE-ACFFB5AB9E20}"/>
              </a:ext>
            </a:extLst>
          </p:cNvPr>
          <p:cNvSpPr txBox="1"/>
          <p:nvPr/>
        </p:nvSpPr>
        <p:spPr>
          <a:xfrm>
            <a:off x="46785" y="4141696"/>
            <a:ext cx="12072541"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nuestra actitud hacia nuestros asociados defectuosos y que yerran puede revelar la profundidad de nuestra fe en el poder de Dios?</a:t>
            </a:r>
          </a:p>
        </p:txBody>
      </p:sp>
      <p:grpSp>
        <p:nvGrpSpPr>
          <p:cNvPr id="19" name="Grupo 18">
            <a:extLst>
              <a:ext uri="{FF2B5EF4-FFF2-40B4-BE49-F238E27FC236}">
                <a16:creationId xmlns:a16="http://schemas.microsoft.com/office/drawing/2014/main" id="{7349E2B5-AD24-1FCD-13BD-2404FA648B3F}"/>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40F701A-87ED-2E8F-E482-C323E86EE98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3BCF6E82-319A-0E65-1E5D-454E3CCE8E51}"/>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Confiando en el poder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863B32B0-853A-155E-EC90-CCCF1C1EA2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52BE2186-3CFD-C1D0-446B-F01009DC8C2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0E3980FF-EA6E-F3E6-DD4F-17F74A88625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6" name="Diagrama 5">
            <a:extLst>
              <a:ext uri="{FF2B5EF4-FFF2-40B4-BE49-F238E27FC236}">
                <a16:creationId xmlns:a16="http://schemas.microsoft.com/office/drawing/2014/main" id="{6841FC8B-D270-C4D1-96A6-A6DAFE0D24E7}"/>
              </a:ext>
            </a:extLst>
          </p:cNvPr>
          <p:cNvGraphicFramePr/>
          <p:nvPr>
            <p:extLst>
              <p:ext uri="{D42A27DB-BD31-4B8C-83A1-F6EECF244321}">
                <p14:modId xmlns:p14="http://schemas.microsoft.com/office/powerpoint/2010/main" val="346277295"/>
              </p:ext>
            </p:extLst>
          </p:nvPr>
        </p:nvGraphicFramePr>
        <p:xfrm>
          <a:off x="184826" y="145915"/>
          <a:ext cx="7754848" cy="40536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CuadroTexto 7">
            <a:extLst>
              <a:ext uri="{FF2B5EF4-FFF2-40B4-BE49-F238E27FC236}">
                <a16:creationId xmlns:a16="http://schemas.microsoft.com/office/drawing/2014/main" id="{DC9C9981-567A-AB69-4E04-481E3899CE80}"/>
              </a:ext>
            </a:extLst>
          </p:cNvPr>
          <p:cNvSpPr txBox="1"/>
          <p:nvPr/>
        </p:nvSpPr>
        <p:spPr>
          <a:xfrm>
            <a:off x="8008719" y="3460857"/>
            <a:ext cx="4179652" cy="73866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400" dirty="0">
                <a:latin typeface="Bw Modelica" panose="00000600000000000000" pitchFamily="50" charset="0"/>
              </a:rPr>
              <a:t>Una fe profunda no abandona fácilmente al que cae, porque confía en que Dios todavía puede levantarlo y transformarlo.</a:t>
            </a:r>
            <a:endParaRPr lang="es-EC" sz="1400" dirty="0">
              <a:latin typeface="Bw Modelica" panose="00000600000000000000" pitchFamily="50" charset="0"/>
            </a:endParaRPr>
          </a:p>
        </p:txBody>
      </p:sp>
    </p:spTree>
    <p:extLst>
      <p:ext uri="{BB962C8B-B14F-4D97-AF65-F5344CB8AC3E}">
        <p14:creationId xmlns:p14="http://schemas.microsoft.com/office/powerpoint/2010/main" val="30382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9142F382-AA36-4775-9D98-29EB32F5D32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5BEB2F3E-5414-45C4-BB95-47CFFED77BF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dgm id="{B69CEAF2-3B3E-4B26-BEDB-7F200960396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6" grpId="0">
        <p:bldSub>
          <a:bldDgm bld="one"/>
        </p:bldSub>
      </p:bldGraphic>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C00C1-AA8A-12DB-EDEF-E57201FFD88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A7DF1F5B-9B61-A7B9-E552-4D00362834FD}"/>
              </a:ext>
            </a:extLst>
          </p:cNvPr>
          <p:cNvSpPr txBox="1"/>
          <p:nvPr/>
        </p:nvSpPr>
        <p:spPr>
          <a:xfrm>
            <a:off x="-20260" y="4215525"/>
            <a:ext cx="5719864" cy="1569660"/>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¿Con qué propósitos deberíamos estudiar la palabra de Dios?</a:t>
            </a:r>
          </a:p>
        </p:txBody>
      </p:sp>
      <p:grpSp>
        <p:nvGrpSpPr>
          <p:cNvPr id="19" name="Grupo 18">
            <a:extLst>
              <a:ext uri="{FF2B5EF4-FFF2-40B4-BE49-F238E27FC236}">
                <a16:creationId xmlns:a16="http://schemas.microsoft.com/office/drawing/2014/main" id="{533B1A7A-4FF1-2A51-DAE8-0DF778DC9AA5}"/>
              </a:ext>
            </a:extLst>
          </p:cNvPr>
          <p:cNvGrpSpPr/>
          <p:nvPr/>
        </p:nvGrpSpPr>
        <p:grpSpPr>
          <a:xfrm>
            <a:off x="-20260" y="5755657"/>
            <a:ext cx="12212260" cy="1118994"/>
            <a:chOff x="-20260" y="5755657"/>
            <a:chExt cx="12212260" cy="1118994"/>
          </a:xfrm>
        </p:grpSpPr>
        <p:sp>
          <p:nvSpPr>
            <p:cNvPr id="13" name="CuadroTexto 12">
              <a:extLst>
                <a:ext uri="{FF2B5EF4-FFF2-40B4-BE49-F238E27FC236}">
                  <a16:creationId xmlns:a16="http://schemas.microsoft.com/office/drawing/2014/main" id="{D6AEE19D-CB60-FD45-F6CE-FDB53B1A1EDF}"/>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6" name="Título 1">
              <a:extLst>
                <a:ext uri="{FF2B5EF4-FFF2-40B4-BE49-F238E27FC236}">
                  <a16:creationId xmlns:a16="http://schemas.microsoft.com/office/drawing/2014/main" id="{44D4DC5A-2354-BA1B-A880-FDFED29530F5}"/>
                </a:ext>
              </a:extLst>
            </p:cNvPr>
            <p:cNvSpPr txBox="1">
              <a:spLocks/>
            </p:cNvSpPr>
            <p:nvPr/>
          </p:nvSpPr>
          <p:spPr>
            <a:xfrm>
              <a:off x="3108793" y="6038820"/>
              <a:ext cx="5931297" cy="5228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Confiando en el poder de Dios</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7" name="Imagen 16">
              <a:extLst>
                <a:ext uri="{FF2B5EF4-FFF2-40B4-BE49-F238E27FC236}">
                  <a16:creationId xmlns:a16="http://schemas.microsoft.com/office/drawing/2014/main" id="{6FE6F0A9-D70D-3A9E-63D5-4DDB5DC6B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8" name="Flecha: pentágono 17">
              <a:extLst>
                <a:ext uri="{FF2B5EF4-FFF2-40B4-BE49-F238E27FC236}">
                  <a16:creationId xmlns:a16="http://schemas.microsoft.com/office/drawing/2014/main" id="{75A63DDB-8BBB-3DFB-1382-F891EFCA2C8F}"/>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CFBD3528-CC90-93D5-AC66-1A12ADE9A264}"/>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Lunes</a:t>
              </a:r>
            </a:p>
          </p:txBody>
        </p:sp>
      </p:grpSp>
      <p:graphicFrame>
        <p:nvGraphicFramePr>
          <p:cNvPr id="15" name="Diagrama 14">
            <a:extLst>
              <a:ext uri="{FF2B5EF4-FFF2-40B4-BE49-F238E27FC236}">
                <a16:creationId xmlns:a16="http://schemas.microsoft.com/office/drawing/2014/main" id="{5B54CF47-455A-B625-11F3-FC1D8C28818D}"/>
              </a:ext>
            </a:extLst>
          </p:cNvPr>
          <p:cNvGraphicFramePr/>
          <p:nvPr>
            <p:extLst>
              <p:ext uri="{D42A27DB-BD31-4B8C-83A1-F6EECF244321}">
                <p14:modId xmlns:p14="http://schemas.microsoft.com/office/powerpoint/2010/main" val="3691575113"/>
              </p:ext>
            </p:extLst>
          </p:nvPr>
        </p:nvGraphicFramePr>
        <p:xfrm>
          <a:off x="5719865" y="166766"/>
          <a:ext cx="6470366" cy="53716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descr="Cómo empezar a leer la Biblia en 10 pasos – Ascension">
            <a:extLst>
              <a:ext uri="{FF2B5EF4-FFF2-40B4-BE49-F238E27FC236}">
                <a16:creationId xmlns:a16="http://schemas.microsoft.com/office/drawing/2014/main" id="{C144A054-D326-4710-BA3B-FBB032A3EA1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5376" r="12894"/>
          <a:stretch/>
        </p:blipFill>
        <p:spPr bwMode="auto">
          <a:xfrm>
            <a:off x="0" y="0"/>
            <a:ext cx="5719864" cy="4198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55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5"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10086A9-1282-0056-8675-FFC1B6E5674C}"/>
              </a:ext>
            </a:extLst>
          </p:cNvPr>
          <p:cNvPicPr>
            <a:picLocks noChangeAspect="1"/>
          </p:cNvPicPr>
          <p:nvPr/>
        </p:nvPicPr>
        <p:blipFill>
          <a:blip r:embed="rId3"/>
          <a:srcRect l="11541" r="9394"/>
          <a:stretch/>
        </p:blipFill>
        <p:spPr>
          <a:xfrm>
            <a:off x="0" y="1632952"/>
            <a:ext cx="5820420" cy="4138871"/>
          </a:xfrm>
          <a:prstGeom prst="rect">
            <a:avLst/>
          </a:prstGeom>
        </p:spPr>
      </p:pic>
      <p:sp>
        <p:nvSpPr>
          <p:cNvPr id="3" name="CuadroTexto 2">
            <a:extLst>
              <a:ext uri="{FF2B5EF4-FFF2-40B4-BE49-F238E27FC236}">
                <a16:creationId xmlns:a16="http://schemas.microsoft.com/office/drawing/2014/main" id="{BA153987-FF1E-182E-8994-71D7A5F8B14E}"/>
              </a:ext>
            </a:extLst>
          </p:cNvPr>
          <p:cNvSpPr txBox="1"/>
          <p:nvPr/>
        </p:nvSpPr>
        <p:spPr>
          <a:xfrm>
            <a:off x="83389" y="29991"/>
            <a:ext cx="12004962" cy="1569660"/>
          </a:xfrm>
          <a:prstGeom prst="rect">
            <a:avLst/>
          </a:prstGeom>
          <a:noFill/>
        </p:spPr>
        <p:txBody>
          <a:bodyPr wrap="square">
            <a:spAutoFit/>
          </a:bodyPr>
          <a:lstStyle/>
          <a:p>
            <a:pPr lvl="0">
              <a:tabLst>
                <a:tab pos="1435100" algn="l"/>
                <a:tab pos="3771900" algn="l"/>
              </a:tabLst>
            </a:pPr>
            <a:r>
              <a:rPr lang="es-ES" sz="3200" b="1" dirty="0">
                <a:ln w="0"/>
                <a:effectLst/>
                <a:latin typeface="Noto Sans ExtBd" panose="020B0902040504020204"/>
                <a:ea typeface="Noto Sans ExtBd" panose="020B0902040504020204" pitchFamily="34"/>
                <a:cs typeface="Noto Sans ExtBd" panose="020B0902040504020204" pitchFamily="34"/>
              </a:rPr>
              <a:t>Describa cómo Dios usa a menudo la persecución y las dificultades para difundir su maravilloso mensaje de amor y gracia</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grpSp>
        <p:nvGrpSpPr>
          <p:cNvPr id="18" name="Grupo 17">
            <a:extLst>
              <a:ext uri="{FF2B5EF4-FFF2-40B4-BE49-F238E27FC236}">
                <a16:creationId xmlns:a16="http://schemas.microsoft.com/office/drawing/2014/main" id="{89636B61-AF73-576A-A18F-78E7CF7D6DBF}"/>
              </a:ext>
            </a:extLst>
          </p:cNvPr>
          <p:cNvGrpSpPr/>
          <p:nvPr/>
        </p:nvGrpSpPr>
        <p:grpSpPr>
          <a:xfrm>
            <a:off x="-20260" y="5755657"/>
            <a:ext cx="12212260" cy="1118994"/>
            <a:chOff x="-20260" y="5755657"/>
            <a:chExt cx="12212260" cy="1118994"/>
          </a:xfrm>
        </p:grpSpPr>
        <p:sp>
          <p:nvSpPr>
            <p:cNvPr id="19" name="CuadroTexto 18">
              <a:extLst>
                <a:ext uri="{FF2B5EF4-FFF2-40B4-BE49-F238E27FC236}">
                  <a16:creationId xmlns:a16="http://schemas.microsoft.com/office/drawing/2014/main" id="{87CA5EAC-4025-E610-D206-0717B81D8C4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20" name="Título 1">
              <a:extLst>
                <a:ext uri="{FF2B5EF4-FFF2-40B4-BE49-F238E27FC236}">
                  <a16:creationId xmlns:a16="http://schemas.microsoft.com/office/drawing/2014/main" id="{16E237C1-E5F0-EC1D-75DB-FC1698B00ECF}"/>
                </a:ext>
              </a:extLst>
            </p:cNvPr>
            <p:cNvSpPr txBox="1">
              <a:spLocks/>
            </p:cNvSpPr>
            <p:nvPr/>
          </p:nvSpPr>
          <p:spPr>
            <a:xfrm>
              <a:off x="3108794" y="6068135"/>
              <a:ext cx="5663192"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Viendo el panorama completo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21" name="Imagen 20">
              <a:extLst>
                <a:ext uri="{FF2B5EF4-FFF2-40B4-BE49-F238E27FC236}">
                  <a16:creationId xmlns:a16="http://schemas.microsoft.com/office/drawing/2014/main" id="{C4FEBDCB-76D8-4777-D67F-7B5D3EE2D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22" name="Flecha: pentágono 21">
              <a:extLst>
                <a:ext uri="{FF2B5EF4-FFF2-40B4-BE49-F238E27FC236}">
                  <a16:creationId xmlns:a16="http://schemas.microsoft.com/office/drawing/2014/main" id="{6AE3EB27-4D6B-F76B-48FE-DFA16F17718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3" name="Subtítulo 2">
              <a:extLst>
                <a:ext uri="{FF2B5EF4-FFF2-40B4-BE49-F238E27FC236}">
                  <a16:creationId xmlns:a16="http://schemas.microsoft.com/office/drawing/2014/main" id="{D3017B97-D482-1AA9-12F1-DFF49C9C06C7}"/>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2" name="Diagrama 1">
            <a:extLst>
              <a:ext uri="{FF2B5EF4-FFF2-40B4-BE49-F238E27FC236}">
                <a16:creationId xmlns:a16="http://schemas.microsoft.com/office/drawing/2014/main" id="{95B85D45-6127-4CE3-32CF-23E70968B6AC}"/>
              </a:ext>
            </a:extLst>
          </p:cNvPr>
          <p:cNvGraphicFramePr/>
          <p:nvPr>
            <p:extLst>
              <p:ext uri="{D42A27DB-BD31-4B8C-83A1-F6EECF244321}">
                <p14:modId xmlns:p14="http://schemas.microsoft.com/office/powerpoint/2010/main" val="2792054031"/>
              </p:ext>
            </p:extLst>
          </p:nvPr>
        </p:nvGraphicFramePr>
        <p:xfrm>
          <a:off x="5976027" y="1433526"/>
          <a:ext cx="6112324" cy="41739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7673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B5B979D6-9A95-4334-8192-27D4B682166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graphicEl>
                                              <a:dgm id="{EBB866DD-D083-4ED5-84F5-2F33000EBA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340734-8A6C-0E82-C1CE-ACFFB5AB9E20}"/>
              </a:ext>
            </a:extLst>
          </p:cNvPr>
          <p:cNvSpPr txBox="1"/>
          <p:nvPr/>
        </p:nvSpPr>
        <p:spPr>
          <a:xfrm>
            <a:off x="93519" y="3778041"/>
            <a:ext cx="12041972" cy="2062103"/>
          </a:xfrm>
          <a:prstGeom prst="rect">
            <a:avLst/>
          </a:prstGeom>
          <a:noFill/>
        </p:spPr>
        <p:txBody>
          <a:bodyPr wrap="square">
            <a:spAutoFit/>
          </a:bodyPr>
          <a:lstStyle/>
          <a:p>
            <a:pPr lvl="0">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Si somos tentados a sentirnos decepcionados por medios poco convencionales mediante los cuales pueden sembrarse las semillas de la verdad, ¿qué deberíamos recordar?</a:t>
            </a:r>
            <a:endParaRPr lang="es-MX" sz="3200" b="1" dirty="0">
              <a:ln w="0"/>
              <a:latin typeface="Noto Sans ExtBd" panose="020B0902040504020204"/>
              <a:ea typeface="Noto Sans ExtBd" panose="020B0902040504020204" pitchFamily="34"/>
              <a:cs typeface="Noto Sans ExtBd" panose="020B0902040504020204" pitchFamily="34"/>
            </a:endParaRPr>
          </a:p>
        </p:txBody>
      </p:sp>
      <p:grpSp>
        <p:nvGrpSpPr>
          <p:cNvPr id="13" name="Grupo 12">
            <a:extLst>
              <a:ext uri="{FF2B5EF4-FFF2-40B4-BE49-F238E27FC236}">
                <a16:creationId xmlns:a16="http://schemas.microsoft.com/office/drawing/2014/main" id="{634AF310-3462-69D6-75EC-1091390C0430}"/>
              </a:ext>
            </a:extLst>
          </p:cNvPr>
          <p:cNvGrpSpPr/>
          <p:nvPr/>
        </p:nvGrpSpPr>
        <p:grpSpPr>
          <a:xfrm>
            <a:off x="-20260" y="5755657"/>
            <a:ext cx="12212260" cy="1118994"/>
            <a:chOff x="-20260" y="5755657"/>
            <a:chExt cx="12212260" cy="1118994"/>
          </a:xfrm>
        </p:grpSpPr>
        <p:sp>
          <p:nvSpPr>
            <p:cNvPr id="14" name="CuadroTexto 13">
              <a:extLst>
                <a:ext uri="{FF2B5EF4-FFF2-40B4-BE49-F238E27FC236}">
                  <a16:creationId xmlns:a16="http://schemas.microsoft.com/office/drawing/2014/main" id="{DFB52B49-D73B-448A-2CB2-2965A58CD47B}"/>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5" name="Título 1">
              <a:extLst>
                <a:ext uri="{FF2B5EF4-FFF2-40B4-BE49-F238E27FC236}">
                  <a16:creationId xmlns:a16="http://schemas.microsoft.com/office/drawing/2014/main" id="{DFBF7428-104C-B4B2-10CC-D4EC4F6EC61F}"/>
                </a:ext>
              </a:extLst>
            </p:cNvPr>
            <p:cNvSpPr txBox="1">
              <a:spLocks/>
            </p:cNvSpPr>
            <p:nvPr/>
          </p:nvSpPr>
          <p:spPr>
            <a:xfrm>
              <a:off x="3108793" y="6068135"/>
              <a:ext cx="5370189"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Viendo el panorama completo</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6" name="Imagen 15">
              <a:extLst>
                <a:ext uri="{FF2B5EF4-FFF2-40B4-BE49-F238E27FC236}">
                  <a16:creationId xmlns:a16="http://schemas.microsoft.com/office/drawing/2014/main" id="{2BC79857-87A2-5D00-9223-5F255801B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7" name="Flecha: pentágono 16">
              <a:extLst>
                <a:ext uri="{FF2B5EF4-FFF2-40B4-BE49-F238E27FC236}">
                  <a16:creationId xmlns:a16="http://schemas.microsoft.com/office/drawing/2014/main" id="{0D4002F5-7524-2E76-DC66-724713A7E229}"/>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Subtítulo 2">
              <a:extLst>
                <a:ext uri="{FF2B5EF4-FFF2-40B4-BE49-F238E27FC236}">
                  <a16:creationId xmlns:a16="http://schemas.microsoft.com/office/drawing/2014/main" id="{F9242B28-4DB5-2A31-2A7F-FAB21C0A4F01}"/>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Martes</a:t>
              </a:r>
            </a:p>
          </p:txBody>
        </p:sp>
      </p:grpSp>
      <p:graphicFrame>
        <p:nvGraphicFramePr>
          <p:cNvPr id="8" name="Diagrama 7">
            <a:extLst>
              <a:ext uri="{FF2B5EF4-FFF2-40B4-BE49-F238E27FC236}">
                <a16:creationId xmlns:a16="http://schemas.microsoft.com/office/drawing/2014/main" id="{C0C9C2E2-29D0-3C64-FF25-E7BBC6109DC3}"/>
              </a:ext>
            </a:extLst>
          </p:cNvPr>
          <p:cNvGraphicFramePr/>
          <p:nvPr>
            <p:extLst>
              <p:ext uri="{D42A27DB-BD31-4B8C-83A1-F6EECF244321}">
                <p14:modId xmlns:p14="http://schemas.microsoft.com/office/powerpoint/2010/main" val="3691383318"/>
              </p:ext>
            </p:extLst>
          </p:nvPr>
        </p:nvGraphicFramePr>
        <p:xfrm>
          <a:off x="-374591" y="118509"/>
          <a:ext cx="8975024" cy="4153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Imagen 2">
            <a:extLst>
              <a:ext uri="{FF2B5EF4-FFF2-40B4-BE49-F238E27FC236}">
                <a16:creationId xmlns:a16="http://schemas.microsoft.com/office/drawing/2014/main" id="{6FE540FB-B777-A68C-026A-738094FB2E50}"/>
              </a:ext>
            </a:extLst>
          </p:cNvPr>
          <p:cNvPicPr>
            <a:picLocks noChangeAspect="1"/>
          </p:cNvPicPr>
          <p:nvPr/>
        </p:nvPicPr>
        <p:blipFill>
          <a:blip r:embed="rId9"/>
          <a:srcRect t="-1" b="40666"/>
          <a:stretch/>
        </p:blipFill>
        <p:spPr>
          <a:xfrm>
            <a:off x="8132322" y="-1"/>
            <a:ext cx="4116947" cy="3867749"/>
          </a:xfrm>
          <a:prstGeom prst="rect">
            <a:avLst/>
          </a:prstGeom>
        </p:spPr>
      </p:pic>
      <p:sp>
        <p:nvSpPr>
          <p:cNvPr id="10" name="CuadroTexto 9">
            <a:extLst>
              <a:ext uri="{FF2B5EF4-FFF2-40B4-BE49-F238E27FC236}">
                <a16:creationId xmlns:a16="http://schemas.microsoft.com/office/drawing/2014/main" id="{6093D81A-8433-41B1-1F27-E343A06441FC}"/>
              </a:ext>
            </a:extLst>
          </p:cNvPr>
          <p:cNvSpPr txBox="1"/>
          <p:nvPr/>
        </p:nvSpPr>
        <p:spPr>
          <a:xfrm>
            <a:off x="8132322" y="3036752"/>
            <a:ext cx="4116947"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s-ES" sz="1600" dirty="0">
                <a:latin typeface="Bw Modelica" panose="00000600000000000000" pitchFamily="50" charset="0"/>
              </a:rPr>
              <a:t>Nuestro servicio debe estar impulsado por competencia, reconocimiento personal o deseo de sobresalir.</a:t>
            </a:r>
            <a:endParaRPr lang="es-EC" sz="1600" dirty="0">
              <a:latin typeface="Bw Modelica" panose="00000600000000000000" pitchFamily="50" charset="0"/>
            </a:endParaRPr>
          </a:p>
        </p:txBody>
      </p:sp>
    </p:spTree>
    <p:extLst>
      <p:ext uri="{BB962C8B-B14F-4D97-AF65-F5344CB8AC3E}">
        <p14:creationId xmlns:p14="http://schemas.microsoft.com/office/powerpoint/2010/main" val="7128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31276048-1609-4AFE-9293-4290819C6381}"/>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graphicEl>
                                              <a:dgm id="{EBA1D7A7-E4BB-4DAC-ACB5-1725DF068E7A}"/>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graphicEl>
                                              <a:dgm id="{FADEF870-403C-4945-A6FF-FC13F129F40B}"/>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2EF002B7-D025-421F-AECF-8956286BD535}"/>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graphicEl>
                                              <a:dgm id="{920AFC48-BF41-45B8-8092-610FA138444A}"/>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8" grpId="0">
        <p:bldSub>
          <a:bldDgm bld="one"/>
        </p:bldSub>
      </p:bldGraphic>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B2F9A391-7273-5F9B-9D7A-9728043733ED}"/>
              </a:ext>
            </a:extLst>
          </p:cNvPr>
          <p:cNvPicPr>
            <a:picLocks noChangeAspect="1"/>
          </p:cNvPicPr>
          <p:nvPr/>
        </p:nvPicPr>
        <p:blipFill>
          <a:blip r:embed="rId3">
            <a:extLst>
              <a:ext uri="{28A0092B-C50C-407E-A947-70E740481C1C}">
                <a14:useLocalDpi xmlns:a14="http://schemas.microsoft.com/office/drawing/2010/main" val="0"/>
              </a:ext>
            </a:extLst>
          </a:blip>
          <a:srcRect t="15363" b="22542"/>
          <a:stretch/>
        </p:blipFill>
        <p:spPr>
          <a:xfrm>
            <a:off x="0" y="1569660"/>
            <a:ext cx="5438566" cy="4846768"/>
          </a:xfrm>
          <a:prstGeom prst="rect">
            <a:avLst/>
          </a:prstGeom>
        </p:spPr>
      </p:pic>
      <p:sp>
        <p:nvSpPr>
          <p:cNvPr id="5" name="CuadroTexto 4">
            <a:extLst>
              <a:ext uri="{FF2B5EF4-FFF2-40B4-BE49-F238E27FC236}">
                <a16:creationId xmlns:a16="http://schemas.microsoft.com/office/drawing/2014/main" id="{CC340734-8A6C-0E82-C1CE-ACFFB5AB9E20}"/>
              </a:ext>
            </a:extLst>
          </p:cNvPr>
          <p:cNvSpPr txBox="1"/>
          <p:nvPr/>
        </p:nvSpPr>
        <p:spPr>
          <a:xfrm>
            <a:off x="19454" y="0"/>
            <a:ext cx="6076545" cy="1569660"/>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¿Por qué podemos ser inspirados por el asombroso testimonio de Pablo?</a:t>
            </a:r>
            <a:endParaRPr lang="es-ES" sz="3200" dirty="0">
              <a:ln w="0"/>
              <a:effectLst/>
              <a:latin typeface="Noto Sans ExtBd" panose="020B0902040504020204"/>
            </a:endParaRPr>
          </a:p>
        </p:txBody>
      </p:sp>
      <p:pic>
        <p:nvPicPr>
          <p:cNvPr id="2" name="Imagen 1">
            <a:extLst>
              <a:ext uri="{FF2B5EF4-FFF2-40B4-BE49-F238E27FC236}">
                <a16:creationId xmlns:a16="http://schemas.microsoft.com/office/drawing/2014/main" id="{AE632D20-6D3D-9DFE-1F53-4AC4DF65D8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27B1FB54-FBF4-F611-9F05-9E9F936B883D}"/>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07DDBDF8-C0B4-1DC2-5775-A0D1EC6927F2}"/>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005C6BA0-19DE-05DF-86BC-5F2AB6C2BEB3}"/>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Teniendo la eternidad en vista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D90E19B4-EF88-6E86-06C7-A2D422305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C047FFA3-C51E-FB79-A2C1-79005119820E}"/>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64182747-8FD4-DE15-DC49-9EC2C587F7D0}"/>
                </a:ext>
              </a:extLst>
            </p:cNvPr>
            <p:cNvSpPr txBox="1">
              <a:spLocks/>
            </p:cNvSpPr>
            <p:nvPr/>
          </p:nvSpPr>
          <p:spPr>
            <a:xfrm>
              <a:off x="93519" y="6087307"/>
              <a:ext cx="227030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10" name="Diagrama 9">
            <a:extLst>
              <a:ext uri="{FF2B5EF4-FFF2-40B4-BE49-F238E27FC236}">
                <a16:creationId xmlns:a16="http://schemas.microsoft.com/office/drawing/2014/main" id="{182F489E-59EB-60DF-C6D2-95CA4D42A6A8}"/>
              </a:ext>
            </a:extLst>
          </p:cNvPr>
          <p:cNvGraphicFramePr/>
          <p:nvPr>
            <p:extLst>
              <p:ext uri="{D42A27DB-BD31-4B8C-83A1-F6EECF244321}">
                <p14:modId xmlns:p14="http://schemas.microsoft.com/office/powerpoint/2010/main" val="3797238469"/>
              </p:ext>
            </p:extLst>
          </p:nvPr>
        </p:nvGraphicFramePr>
        <p:xfrm>
          <a:off x="5826546" y="250024"/>
          <a:ext cx="6235430" cy="53539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Bocadillo: rectángulo 16">
            <a:extLst>
              <a:ext uri="{FF2B5EF4-FFF2-40B4-BE49-F238E27FC236}">
                <a16:creationId xmlns:a16="http://schemas.microsoft.com/office/drawing/2014/main" id="{1AE80383-8882-5394-01D1-6721A88408C3}"/>
              </a:ext>
            </a:extLst>
          </p:cNvPr>
          <p:cNvSpPr/>
          <p:nvPr/>
        </p:nvSpPr>
        <p:spPr>
          <a:xfrm>
            <a:off x="93519" y="1602557"/>
            <a:ext cx="2852306" cy="508346"/>
          </a:xfrm>
          <a:prstGeom prst="wedgeRectCallout">
            <a:avLst>
              <a:gd name="adj1" fmla="val 32401"/>
              <a:gd name="adj2" fmla="val 7902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400" dirty="0">
                <a:solidFill>
                  <a:schemeClr val="tx1"/>
                </a:solidFill>
                <a:latin typeface="Bw Modelica" panose="00000600000000000000" pitchFamily="50" charset="0"/>
              </a:rPr>
              <a:t>Porque para mí el vivir es Cristo, y el morir es ganancia.</a:t>
            </a:r>
            <a:endParaRPr lang="es-EC" sz="1400" dirty="0">
              <a:solidFill>
                <a:schemeClr val="tx1"/>
              </a:solidFill>
              <a:latin typeface="Bw Modelica" panose="00000600000000000000" pitchFamily="50" charset="0"/>
            </a:endParaRPr>
          </a:p>
        </p:txBody>
      </p:sp>
    </p:spTree>
    <p:extLst>
      <p:ext uri="{BB962C8B-B14F-4D97-AF65-F5344CB8AC3E}">
        <p14:creationId xmlns:p14="http://schemas.microsoft.com/office/powerpoint/2010/main" val="272672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8E20B6DB-72C8-471A-B3AD-CEEB43D31875}"/>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D75A5487-C7E3-4FE1-971D-D3D3D3BFE49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graphicEl>
                                              <a:dgm id="{82664C96-DFCB-4910-983B-F0A25834C52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D1B4FAF6-A660-46EC-9959-3E14F539CFF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Sub>
          <a:bldDgm bld="one"/>
        </p:bldSub>
      </p:bldGraphic>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7B2C686-658D-FA1F-D695-7FDA23AA8129}"/>
              </a:ext>
            </a:extLst>
          </p:cNvPr>
          <p:cNvSpPr txBox="1"/>
          <p:nvPr/>
        </p:nvSpPr>
        <p:spPr>
          <a:xfrm>
            <a:off x="0" y="3647358"/>
            <a:ext cx="7042826" cy="2062103"/>
          </a:xfrm>
          <a:prstGeom prst="rect">
            <a:avLst/>
          </a:prstGeom>
          <a:noFill/>
        </p:spPr>
        <p:txBody>
          <a:bodyPr wrap="square">
            <a:spAutoFit/>
          </a:bodyPr>
          <a:lstStyle/>
          <a:p>
            <a:pPr lvl="0">
              <a:tabLst>
                <a:tab pos="1435100" algn="l"/>
                <a:tab pos="3771900" algn="l"/>
              </a:tabLst>
            </a:pPr>
            <a:r>
              <a:rPr lang="es-ES" sz="3200" dirty="0">
                <a:ln w="0"/>
                <a:latin typeface="Noto Sans ExtBd" panose="020B0902040504020204"/>
              </a:rPr>
              <a:t>¿Qué perspectiva deberíamos tener respecto a nuestros deberes aquí en la tierra en anticipación al regreso de Cristo?</a:t>
            </a:r>
          </a:p>
        </p:txBody>
      </p:sp>
      <p:pic>
        <p:nvPicPr>
          <p:cNvPr id="3" name="Imagen 2">
            <a:extLst>
              <a:ext uri="{FF2B5EF4-FFF2-40B4-BE49-F238E27FC236}">
                <a16:creationId xmlns:a16="http://schemas.microsoft.com/office/drawing/2014/main" id="{75C72C0F-ABA5-9E38-F256-9A67823C1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11" name="Grupo 10">
            <a:extLst>
              <a:ext uri="{FF2B5EF4-FFF2-40B4-BE49-F238E27FC236}">
                <a16:creationId xmlns:a16="http://schemas.microsoft.com/office/drawing/2014/main" id="{B3F1027D-96B9-D239-F5AC-EEE2CE125445}"/>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CC266359-9DC2-C5D4-3DF3-671CCBF1E39E}"/>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135AE249-2CD5-C726-ED29-64725FC3DEBF}"/>
                </a:ext>
              </a:extLst>
            </p:cNvPr>
            <p:cNvSpPr txBox="1">
              <a:spLocks/>
            </p:cNvSpPr>
            <p:nvPr/>
          </p:nvSpPr>
          <p:spPr>
            <a:xfrm>
              <a:off x="3108793" y="6068135"/>
              <a:ext cx="5827097"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Teniendo la eternidad en vista</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FCF970ED-D97E-DE90-84ED-C938D0DA1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EA06B0AC-64E5-3836-F6F7-42342456EBB0}"/>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26E17319-6E46-A8E0-AD17-C19CAC96CC23}"/>
                </a:ext>
              </a:extLst>
            </p:cNvPr>
            <p:cNvSpPr txBox="1">
              <a:spLocks/>
            </p:cNvSpPr>
            <p:nvPr/>
          </p:nvSpPr>
          <p:spPr>
            <a:xfrm>
              <a:off x="93518" y="6087307"/>
              <a:ext cx="2395033"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Miércoles</a:t>
              </a:r>
            </a:p>
          </p:txBody>
        </p:sp>
      </p:grpSp>
      <p:graphicFrame>
        <p:nvGraphicFramePr>
          <p:cNvPr id="6" name="Diagrama 5">
            <a:extLst>
              <a:ext uri="{FF2B5EF4-FFF2-40B4-BE49-F238E27FC236}">
                <a16:creationId xmlns:a16="http://schemas.microsoft.com/office/drawing/2014/main" id="{11E5265A-BA0E-F744-4EA8-47934C1F64E9}"/>
              </a:ext>
            </a:extLst>
          </p:cNvPr>
          <p:cNvGraphicFramePr/>
          <p:nvPr>
            <p:extLst>
              <p:ext uri="{D42A27DB-BD31-4B8C-83A1-F6EECF244321}">
                <p14:modId xmlns:p14="http://schemas.microsoft.com/office/powerpoint/2010/main" val="87762145"/>
              </p:ext>
            </p:extLst>
          </p:nvPr>
        </p:nvGraphicFramePr>
        <p:xfrm>
          <a:off x="7108322" y="123584"/>
          <a:ext cx="4953654" cy="54743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n 4">
            <a:extLst>
              <a:ext uri="{FF2B5EF4-FFF2-40B4-BE49-F238E27FC236}">
                <a16:creationId xmlns:a16="http://schemas.microsoft.com/office/drawing/2014/main" id="{A3B9E60F-2A4F-AFC8-6142-1F629D1C1F4B}"/>
              </a:ext>
            </a:extLst>
          </p:cNvPr>
          <p:cNvPicPr>
            <a:picLocks noChangeAspect="1"/>
          </p:cNvPicPr>
          <p:nvPr/>
        </p:nvPicPr>
        <p:blipFill>
          <a:blip r:embed="rId9"/>
          <a:srcRect l="6296" t="-1" r="1583" b="14640"/>
          <a:stretch/>
        </p:blipFill>
        <p:spPr>
          <a:xfrm>
            <a:off x="-20259" y="1"/>
            <a:ext cx="6965808" cy="3630706"/>
          </a:xfrm>
          <a:prstGeom prst="rect">
            <a:avLst/>
          </a:prstGeom>
        </p:spPr>
      </p:pic>
    </p:spTree>
    <p:extLst>
      <p:ext uri="{BB962C8B-B14F-4D97-AF65-F5344CB8AC3E}">
        <p14:creationId xmlns:p14="http://schemas.microsoft.com/office/powerpoint/2010/main" val="19594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B731AFFD-D6B5-4020-AB95-B7B947FFE30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4DF7DC91-29D8-4D96-8470-CA4381DAB02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C92A-68AD-CE15-48DC-18B4BC78B184}"/>
            </a:ext>
          </a:extLst>
        </p:cNvPr>
        <p:cNvGrpSpPr/>
        <p:nvPr/>
      </p:nvGrpSpPr>
      <p:grpSpPr>
        <a:xfrm>
          <a:off x="0" y="0"/>
          <a:ext cx="0" cy="0"/>
          <a:chOff x="0" y="0"/>
          <a:chExt cx="0" cy="0"/>
        </a:xfrm>
      </p:grpSpPr>
      <p:pic>
        <p:nvPicPr>
          <p:cNvPr id="14" name="Imagen 13">
            <a:extLst>
              <a:ext uri="{FF2B5EF4-FFF2-40B4-BE49-F238E27FC236}">
                <a16:creationId xmlns:a16="http://schemas.microsoft.com/office/drawing/2014/main" id="{A548531D-F6E6-D48C-02E6-F54E1FAB340E}"/>
              </a:ext>
            </a:extLst>
          </p:cNvPr>
          <p:cNvPicPr>
            <a:picLocks noChangeAspect="1"/>
          </p:cNvPicPr>
          <p:nvPr/>
        </p:nvPicPr>
        <p:blipFill>
          <a:blip r:embed="rId3"/>
          <a:srcRect l="8888" r="13806" b="7429"/>
          <a:stretch/>
        </p:blipFill>
        <p:spPr>
          <a:xfrm>
            <a:off x="6809363" y="1659036"/>
            <a:ext cx="5382638" cy="4323667"/>
          </a:xfrm>
          <a:prstGeom prst="rect">
            <a:avLst/>
          </a:prstGeom>
        </p:spPr>
      </p:pic>
      <p:sp>
        <p:nvSpPr>
          <p:cNvPr id="5" name="CuadroTexto 4">
            <a:extLst>
              <a:ext uri="{FF2B5EF4-FFF2-40B4-BE49-F238E27FC236}">
                <a16:creationId xmlns:a16="http://schemas.microsoft.com/office/drawing/2014/main" id="{2FCDCF2F-414F-BC78-C488-A807E06D3702}"/>
              </a:ext>
            </a:extLst>
          </p:cNvPr>
          <p:cNvSpPr txBox="1"/>
          <p:nvPr/>
        </p:nvSpPr>
        <p:spPr>
          <a:xfrm>
            <a:off x="6391073" y="89377"/>
            <a:ext cx="5699410" cy="1569660"/>
          </a:xfrm>
          <a:prstGeom prst="rect">
            <a:avLst/>
          </a:prstGeom>
          <a:noFill/>
        </p:spPr>
        <p:txBody>
          <a:bodyPr wrap="square">
            <a:spAutoFit/>
          </a:bodyPr>
          <a:lstStyle/>
          <a:p>
            <a:pPr algn="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puede la actitud de Pablo generar esperanza en nosotros?</a:t>
            </a:r>
            <a:endParaRPr lang="es-MX" sz="3200" b="1" dirty="0">
              <a:ln w="0"/>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AA67C61B-F23C-A364-2CB4-40822A9DD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B1C1FD86-480E-CF5A-F7EB-A4927477DEDE}"/>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1BBB07CB-E602-2E6B-0602-CDE8A5A7AF83}"/>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5B4E8887-0994-5DD5-C5DF-788670571CD7}"/>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Fortalecidos mediante la fe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BFAA40A8-BF7F-BF1E-04A0-32BE44CF5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704BAB93-AFA8-01DC-836E-EA7F9A2D02A2}"/>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CE71C787-F819-F6AF-61F0-6C4597E40B7F}"/>
                </a:ext>
              </a:extLst>
            </p:cNvPr>
            <p:cNvSpPr txBox="1">
              <a:spLocks/>
            </p:cNvSpPr>
            <p:nvPr/>
          </p:nvSpPr>
          <p:spPr>
            <a:xfrm>
              <a:off x="93519" y="6087307"/>
              <a:ext cx="2520472"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4" name="Diagrama 3">
            <a:extLst>
              <a:ext uri="{FF2B5EF4-FFF2-40B4-BE49-F238E27FC236}">
                <a16:creationId xmlns:a16="http://schemas.microsoft.com/office/drawing/2014/main" id="{6720985F-4EB9-D9FA-967A-A782BEBD1D1E}"/>
              </a:ext>
            </a:extLst>
          </p:cNvPr>
          <p:cNvGraphicFramePr/>
          <p:nvPr>
            <p:extLst>
              <p:ext uri="{D42A27DB-BD31-4B8C-83A1-F6EECF244321}">
                <p14:modId xmlns:p14="http://schemas.microsoft.com/office/powerpoint/2010/main" val="4211351232"/>
              </p:ext>
            </p:extLst>
          </p:nvPr>
        </p:nvGraphicFramePr>
        <p:xfrm>
          <a:off x="249160" y="194553"/>
          <a:ext cx="6326737" cy="541830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7503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80B4DF0-7777-449B-8BC5-128CB95E23DF}"/>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A56FA087-F3E2-4A96-8037-C4ACABD84949}"/>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EABFEA6-5D8E-4B4B-B2C9-30FF763E556A}"/>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5F06A-D17B-F3CB-AA44-38A9597CE3C3}"/>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6563CAE3-07CE-C3D3-9F5B-6DA844293465}"/>
              </a:ext>
            </a:extLst>
          </p:cNvPr>
          <p:cNvPicPr>
            <a:picLocks noChangeAspect="1"/>
          </p:cNvPicPr>
          <p:nvPr/>
        </p:nvPicPr>
        <p:blipFill>
          <a:blip r:embed="rId3"/>
          <a:stretch>
            <a:fillRect/>
          </a:stretch>
        </p:blipFill>
        <p:spPr>
          <a:xfrm>
            <a:off x="0" y="-1"/>
            <a:ext cx="4767610" cy="6356813"/>
          </a:xfrm>
          <a:prstGeom prst="rect">
            <a:avLst/>
          </a:prstGeom>
        </p:spPr>
      </p:pic>
      <p:sp>
        <p:nvSpPr>
          <p:cNvPr id="5" name="CuadroTexto 4">
            <a:extLst>
              <a:ext uri="{FF2B5EF4-FFF2-40B4-BE49-F238E27FC236}">
                <a16:creationId xmlns:a16="http://schemas.microsoft.com/office/drawing/2014/main" id="{9D44BF05-1B5A-BFC7-DAEA-E6F0F61D4CF9}"/>
              </a:ext>
            </a:extLst>
          </p:cNvPr>
          <p:cNvSpPr txBox="1"/>
          <p:nvPr/>
        </p:nvSpPr>
        <p:spPr>
          <a:xfrm>
            <a:off x="4842751" y="4652308"/>
            <a:ext cx="7274107" cy="1077218"/>
          </a:xfrm>
          <a:prstGeom prst="rect">
            <a:avLst/>
          </a:prstGeom>
          <a:noFill/>
        </p:spPr>
        <p:txBody>
          <a:bodyPr wrap="square">
            <a:spAutoFit/>
          </a:bodyPr>
          <a:lstStyle/>
          <a:p>
            <a:pPr>
              <a:tabLst>
                <a:tab pos="1435100" algn="l"/>
                <a:tab pos="3771900" algn="l"/>
              </a:tabLst>
            </a:pPr>
            <a:r>
              <a:rPr lang="es-ES" sz="3200" b="1" dirty="0">
                <a:ln w="0"/>
                <a:latin typeface="Noto Sans ExtBd" panose="020B0902040504020204"/>
                <a:ea typeface="Noto Sans ExtBd" panose="020B0902040504020204" pitchFamily="34"/>
                <a:cs typeface="Noto Sans ExtBd" panose="020B0902040504020204" pitchFamily="34"/>
              </a:rPr>
              <a:t>¿Cómo nos fortalece el ejemplo de Cristo?</a:t>
            </a:r>
            <a:endParaRPr lang="es-MX" sz="3200" b="1" dirty="0">
              <a:ln w="0"/>
              <a:effectLst/>
              <a:latin typeface="Noto Sans ExtBd" panose="020B0902040504020204"/>
              <a:ea typeface="Noto Sans ExtBd" panose="020B0902040504020204" pitchFamily="34"/>
              <a:cs typeface="Noto Sans ExtBd" panose="020B0902040504020204" pitchFamily="34"/>
            </a:endParaRPr>
          </a:p>
        </p:txBody>
      </p:sp>
      <p:pic>
        <p:nvPicPr>
          <p:cNvPr id="2" name="Imagen 1">
            <a:extLst>
              <a:ext uri="{FF2B5EF4-FFF2-40B4-BE49-F238E27FC236}">
                <a16:creationId xmlns:a16="http://schemas.microsoft.com/office/drawing/2014/main" id="{9A6219C5-7917-BDE9-2E00-CEAEC7741F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6" name="Grupo 5">
            <a:extLst>
              <a:ext uri="{FF2B5EF4-FFF2-40B4-BE49-F238E27FC236}">
                <a16:creationId xmlns:a16="http://schemas.microsoft.com/office/drawing/2014/main" id="{950E934C-D216-8916-64BF-D7144BA30CB5}"/>
              </a:ext>
            </a:extLst>
          </p:cNvPr>
          <p:cNvGrpSpPr/>
          <p:nvPr/>
        </p:nvGrpSpPr>
        <p:grpSpPr>
          <a:xfrm>
            <a:off x="-20260" y="5755657"/>
            <a:ext cx="12212260" cy="1118994"/>
            <a:chOff x="-20260" y="5755657"/>
            <a:chExt cx="12212260" cy="1118994"/>
          </a:xfrm>
        </p:grpSpPr>
        <p:sp>
          <p:nvSpPr>
            <p:cNvPr id="7" name="CuadroTexto 6">
              <a:extLst>
                <a:ext uri="{FF2B5EF4-FFF2-40B4-BE49-F238E27FC236}">
                  <a16:creationId xmlns:a16="http://schemas.microsoft.com/office/drawing/2014/main" id="{70A970CB-E0EE-5E77-987A-D2A8008ABE88}"/>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8" name="Título 1">
              <a:extLst>
                <a:ext uri="{FF2B5EF4-FFF2-40B4-BE49-F238E27FC236}">
                  <a16:creationId xmlns:a16="http://schemas.microsoft.com/office/drawing/2014/main" id="{B40BCF7F-4FB6-DC3D-8C5C-0E110DF3D051}"/>
                </a:ext>
              </a:extLst>
            </p:cNvPr>
            <p:cNvSpPr txBox="1">
              <a:spLocks/>
            </p:cNvSpPr>
            <p:nvPr/>
          </p:nvSpPr>
          <p:spPr>
            <a:xfrm>
              <a:off x="3108794" y="6068135"/>
              <a:ext cx="557338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Fortalecidos mediante la fe</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1D57D069-BA10-C6E6-B4A3-AEE13F958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33BB2358-BBFB-F8C9-D612-9A321EF7EBFB}"/>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E9DAEE24-8920-13E4-1416-00A57FD0EA82}"/>
                </a:ext>
              </a:extLst>
            </p:cNvPr>
            <p:cNvSpPr txBox="1">
              <a:spLocks/>
            </p:cNvSpPr>
            <p:nvPr/>
          </p:nvSpPr>
          <p:spPr>
            <a:xfrm>
              <a:off x="93518" y="6087307"/>
              <a:ext cx="2421081"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Jueves</a:t>
              </a:r>
            </a:p>
          </p:txBody>
        </p:sp>
      </p:grpSp>
      <p:graphicFrame>
        <p:nvGraphicFramePr>
          <p:cNvPr id="4" name="Diagrama 3">
            <a:extLst>
              <a:ext uri="{FF2B5EF4-FFF2-40B4-BE49-F238E27FC236}">
                <a16:creationId xmlns:a16="http://schemas.microsoft.com/office/drawing/2014/main" id="{D4EEB340-B56E-DC67-877E-CD453C0D04A9}"/>
              </a:ext>
            </a:extLst>
          </p:cNvPr>
          <p:cNvGraphicFramePr/>
          <p:nvPr>
            <p:extLst>
              <p:ext uri="{D42A27DB-BD31-4B8C-83A1-F6EECF244321}">
                <p14:modId xmlns:p14="http://schemas.microsoft.com/office/powerpoint/2010/main" val="3988087791"/>
              </p:ext>
            </p:extLst>
          </p:nvPr>
        </p:nvGraphicFramePr>
        <p:xfrm>
          <a:off x="5002739" y="213068"/>
          <a:ext cx="6917508" cy="44855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6986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DC32DEFA-9019-453D-8AA6-6FAEF702C67C}"/>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242605EA-703D-4B21-8254-662F7C3C69A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0875F41A-56AD-423C-BAFF-48240EEFDDA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esquinas superiores redondeadas 25"/>
          <p:cNvSpPr/>
          <p:nvPr/>
        </p:nvSpPr>
        <p:spPr>
          <a:xfrm>
            <a:off x="9699655" y="380972"/>
            <a:ext cx="2433293" cy="5345450"/>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Cuando mantenemos la mirada en Cristo, la fe nos permite perseverar con ánimo, sabiendo que toda tribulación tendrá un fin y que llegará el día en que los redimidos disfrutarán eternamente de la presencia de su Salvador.</a:t>
            </a:r>
          </a:p>
        </p:txBody>
      </p:sp>
      <p:sp>
        <p:nvSpPr>
          <p:cNvPr id="22" name="Rectángulo: esquinas superiores redondeadas 21"/>
          <p:cNvSpPr/>
          <p:nvPr/>
        </p:nvSpPr>
        <p:spPr>
          <a:xfrm>
            <a:off x="37409" y="381783"/>
            <a:ext cx="2454935"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Aun en medio de las dificultades, debemos cultivar gratitud, confianza y amor, animando al que cae; mientras exista un rayo de esperanza, debemos trabajar por cada alma y confiar en la obra que Dios realiza en ellos.</a:t>
            </a:r>
          </a:p>
        </p:txBody>
      </p:sp>
      <p:pic>
        <p:nvPicPr>
          <p:cNvPr id="8" name="Imagen 7">
            <a:extLst>
              <a:ext uri="{FF2B5EF4-FFF2-40B4-BE49-F238E27FC236}">
                <a16:creationId xmlns:a16="http://schemas.microsoft.com/office/drawing/2014/main" id="{C163A991-6D6E-408B-A9AE-030EB9CC6C4D}"/>
              </a:ext>
            </a:extLst>
          </p:cNvPr>
          <p:cNvPicPr>
            <a:picLocks noChangeAspect="1"/>
          </p:cNvPicPr>
          <p:nvPr/>
        </p:nvPicPr>
        <p:blipFill rotWithShape="1">
          <a:blip r:embed="rId3"/>
          <a:srcRect l="-8239" t="24530" r="8151" b="15233"/>
          <a:stretch/>
        </p:blipFill>
        <p:spPr>
          <a:xfrm>
            <a:off x="57672" y="-485"/>
            <a:ext cx="396628" cy="609600"/>
          </a:xfrm>
          <a:prstGeom prst="rect">
            <a:avLst/>
          </a:prstGeom>
        </p:spPr>
      </p:pic>
      <p:pic>
        <p:nvPicPr>
          <p:cNvPr id="11" name="Imagen 10">
            <a:extLst>
              <a:ext uri="{FF2B5EF4-FFF2-40B4-BE49-F238E27FC236}">
                <a16:creationId xmlns:a16="http://schemas.microsoft.com/office/drawing/2014/main" id="{CEB28050-36EC-44F3-A4D1-0E627033228F}"/>
              </a:ext>
            </a:extLst>
          </p:cNvPr>
          <p:cNvPicPr>
            <a:picLocks noChangeAspect="1"/>
          </p:cNvPicPr>
          <p:nvPr/>
        </p:nvPicPr>
        <p:blipFill rotWithShape="1">
          <a:blip r:embed="rId4"/>
          <a:srcRect t="22283" r="3992" b="11085"/>
          <a:stretch/>
        </p:blipFill>
        <p:spPr>
          <a:xfrm>
            <a:off x="9632584" y="-37104"/>
            <a:ext cx="550196" cy="674323"/>
          </a:xfrm>
          <a:prstGeom prst="rect">
            <a:avLst/>
          </a:prstGeom>
        </p:spPr>
      </p:pic>
      <p:sp>
        <p:nvSpPr>
          <p:cNvPr id="20" name="Rectángulo: esquinas superiores redondeadas 19">
            <a:extLst>
              <a:ext uri="{FF2B5EF4-FFF2-40B4-BE49-F238E27FC236}">
                <a16:creationId xmlns:a16="http://schemas.microsoft.com/office/drawing/2014/main" id="{A6EE38D9-0B38-43AB-A969-BB8536421FBA}"/>
              </a:ext>
            </a:extLst>
          </p:cNvPr>
          <p:cNvSpPr/>
          <p:nvPr/>
        </p:nvSpPr>
        <p:spPr>
          <a:xfrm>
            <a:off x="2541719" y="381783"/>
            <a:ext cx="2175089" cy="5344639"/>
          </a:xfrm>
          <a:prstGeom prst="round2SameRect">
            <a:avLst/>
          </a:prstGeom>
          <a:solidFill>
            <a:srgbClr val="D8DEC4">
              <a:alpha val="49804"/>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Debemos reconocer que Dios puede transformar tanto nuestra vida como la de quienes todavía luchan con sus debilidades, por eso, debemos tratar a los que yerran con empatía, paciencia y amor.</a:t>
            </a:r>
          </a:p>
        </p:txBody>
      </p:sp>
      <p:pic>
        <p:nvPicPr>
          <p:cNvPr id="7" name="Imagen 6">
            <a:extLst>
              <a:ext uri="{FF2B5EF4-FFF2-40B4-BE49-F238E27FC236}">
                <a16:creationId xmlns:a16="http://schemas.microsoft.com/office/drawing/2014/main" id="{7C4017FD-D3A6-44A1-95DF-EEBF18D05CDA}"/>
              </a:ext>
            </a:extLst>
          </p:cNvPr>
          <p:cNvPicPr>
            <a:picLocks noChangeAspect="1"/>
          </p:cNvPicPr>
          <p:nvPr/>
        </p:nvPicPr>
        <p:blipFill rotWithShape="1">
          <a:blip r:embed="rId5"/>
          <a:srcRect t="28617" r="29360" b="12577"/>
          <a:stretch/>
        </p:blipFill>
        <p:spPr>
          <a:xfrm>
            <a:off x="2393376" y="6224"/>
            <a:ext cx="521095" cy="598715"/>
          </a:xfrm>
          <a:prstGeom prst="rect">
            <a:avLst/>
          </a:prstGeom>
        </p:spPr>
      </p:pic>
      <p:sp>
        <p:nvSpPr>
          <p:cNvPr id="24" name="Rectángulo: esquinas superiores redondeadas 23"/>
          <p:cNvSpPr/>
          <p:nvPr/>
        </p:nvSpPr>
        <p:spPr>
          <a:xfrm>
            <a:off x="4760325" y="381783"/>
            <a:ext cx="2394919" cy="534463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Aunque no siempre comprendamos lo que Dios está haciendo en el momento, podemos confiar en que Él ve el panorama completo y puede sacar victoria de nuestras pruebas, y así cumplir sus propósitos. </a:t>
            </a:r>
          </a:p>
        </p:txBody>
      </p:sp>
      <p:pic>
        <p:nvPicPr>
          <p:cNvPr id="9" name="Imagen 8">
            <a:extLst>
              <a:ext uri="{FF2B5EF4-FFF2-40B4-BE49-F238E27FC236}">
                <a16:creationId xmlns:a16="http://schemas.microsoft.com/office/drawing/2014/main" id="{20CCDE86-9C52-431D-857B-13A37D22E98F}"/>
              </a:ext>
            </a:extLst>
          </p:cNvPr>
          <p:cNvPicPr>
            <a:picLocks noChangeAspect="1"/>
          </p:cNvPicPr>
          <p:nvPr/>
        </p:nvPicPr>
        <p:blipFill rotWithShape="1">
          <a:blip r:embed="rId6"/>
          <a:srcRect t="26439" r="396" b="13325"/>
          <a:stretch/>
        </p:blipFill>
        <p:spPr>
          <a:xfrm>
            <a:off x="4799276" y="-486"/>
            <a:ext cx="570800" cy="609601"/>
          </a:xfrm>
          <a:prstGeom prst="rect">
            <a:avLst/>
          </a:prstGeom>
        </p:spPr>
      </p:pic>
      <p:sp>
        <p:nvSpPr>
          <p:cNvPr id="25" name="Rectángulo: esquinas superiores redondeadas 24"/>
          <p:cNvSpPr/>
          <p:nvPr/>
        </p:nvSpPr>
        <p:spPr>
          <a:xfrm>
            <a:off x="7204618" y="381783"/>
            <a:ext cx="2445663" cy="5345449"/>
          </a:xfrm>
          <a:prstGeom prst="round2SameRect">
            <a:avLst/>
          </a:prstGeom>
          <a:solidFill>
            <a:srgbClr val="D8DEC4">
              <a:alpha val="50000"/>
            </a:srgbClr>
          </a:solidFill>
          <a:ln>
            <a:solidFill>
              <a:schemeClr val="accent3">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t" anchorCtr="0"/>
          <a:lstStyle/>
          <a:p>
            <a:pPr algn="ctr"/>
            <a:r>
              <a:rPr lang="es-ES" sz="2000" dirty="0">
                <a:solidFill>
                  <a:schemeClr val="tx1"/>
                </a:solidFill>
                <a:latin typeface="Eras Demi ITC" panose="020B0805030504020804" pitchFamily="34" charset="0"/>
              </a:rPr>
              <a:t>Debemos vivir con Cristo como el centro de nuestra existencia y permitir que la esperanza de su regreso dé propósito a nuestros deberes aquí; debemos utilizar nuestras fuerzas, dones y bendiciones para servir y bendecir a otros.</a:t>
            </a:r>
          </a:p>
        </p:txBody>
      </p:sp>
      <p:pic>
        <p:nvPicPr>
          <p:cNvPr id="10" name="Imagen 9">
            <a:extLst>
              <a:ext uri="{FF2B5EF4-FFF2-40B4-BE49-F238E27FC236}">
                <a16:creationId xmlns:a16="http://schemas.microsoft.com/office/drawing/2014/main" id="{2E452A1F-0CC6-4530-B84E-18AA030ECD8D}"/>
              </a:ext>
            </a:extLst>
          </p:cNvPr>
          <p:cNvPicPr>
            <a:picLocks noChangeAspect="1"/>
          </p:cNvPicPr>
          <p:nvPr/>
        </p:nvPicPr>
        <p:blipFill rotWithShape="1">
          <a:blip r:embed="rId7"/>
          <a:srcRect t="24349" r="396" b="15415"/>
          <a:stretch/>
        </p:blipFill>
        <p:spPr>
          <a:xfrm>
            <a:off x="7215930" y="-486"/>
            <a:ext cx="570800" cy="609601"/>
          </a:xfrm>
          <a:prstGeom prst="rect">
            <a:avLst/>
          </a:prstGeom>
        </p:spPr>
      </p:pic>
      <p:pic>
        <p:nvPicPr>
          <p:cNvPr id="4" name="Imagen 3">
            <a:extLst>
              <a:ext uri="{FF2B5EF4-FFF2-40B4-BE49-F238E27FC236}">
                <a16:creationId xmlns:a16="http://schemas.microsoft.com/office/drawing/2014/main" id="{020E69A3-309C-764C-0104-3B9CE23F7E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20036" y="5946548"/>
            <a:ext cx="2341940" cy="796950"/>
          </a:xfrm>
          <a:prstGeom prst="rect">
            <a:avLst/>
          </a:prstGeom>
        </p:spPr>
      </p:pic>
      <p:grpSp>
        <p:nvGrpSpPr>
          <p:cNvPr id="3" name="Grupo 2">
            <a:extLst>
              <a:ext uri="{FF2B5EF4-FFF2-40B4-BE49-F238E27FC236}">
                <a16:creationId xmlns:a16="http://schemas.microsoft.com/office/drawing/2014/main" id="{70AC2652-3E00-C4B9-DF1D-D3485B944227}"/>
              </a:ext>
            </a:extLst>
          </p:cNvPr>
          <p:cNvGrpSpPr/>
          <p:nvPr/>
        </p:nvGrpSpPr>
        <p:grpSpPr>
          <a:xfrm>
            <a:off x="-20260" y="5755657"/>
            <a:ext cx="12212260" cy="1118994"/>
            <a:chOff x="-20260" y="5755657"/>
            <a:chExt cx="12212260" cy="1118994"/>
          </a:xfrm>
        </p:grpSpPr>
        <p:sp>
          <p:nvSpPr>
            <p:cNvPr id="5" name="CuadroTexto 4">
              <a:extLst>
                <a:ext uri="{FF2B5EF4-FFF2-40B4-BE49-F238E27FC236}">
                  <a16:creationId xmlns:a16="http://schemas.microsoft.com/office/drawing/2014/main" id="{860E05CE-B009-8902-92D1-F3C2974CC137}"/>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6" name="Título 1">
              <a:extLst>
                <a:ext uri="{FF2B5EF4-FFF2-40B4-BE49-F238E27FC236}">
                  <a16:creationId xmlns:a16="http://schemas.microsoft.com/office/drawing/2014/main" id="{017C7A12-1F96-D5FF-28B1-AD8FC94C7B25}"/>
                </a:ext>
              </a:extLst>
            </p:cNvPr>
            <p:cNvSpPr txBox="1">
              <a:spLocks/>
            </p:cNvSpPr>
            <p:nvPr/>
          </p:nvSpPr>
          <p:spPr>
            <a:xfrm>
              <a:off x="3108794" y="6068135"/>
              <a:ext cx="473391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Afirmo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2" name="Imagen 11">
              <a:extLst>
                <a:ext uri="{FF2B5EF4-FFF2-40B4-BE49-F238E27FC236}">
                  <a16:creationId xmlns:a16="http://schemas.microsoft.com/office/drawing/2014/main" id="{3A9311EC-F775-544D-F64C-005804155B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3" name="Flecha: pentágono 12">
              <a:extLst>
                <a:ext uri="{FF2B5EF4-FFF2-40B4-BE49-F238E27FC236}">
                  <a16:creationId xmlns:a16="http://schemas.microsoft.com/office/drawing/2014/main" id="{84B18080-35AC-21EC-1FB0-9464184B7853}"/>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ubtítulo 2">
              <a:extLst>
                <a:ext uri="{FF2B5EF4-FFF2-40B4-BE49-F238E27FC236}">
                  <a16:creationId xmlns:a16="http://schemas.microsoft.com/office/drawing/2014/main" id="{DDB19AA7-577C-57F6-8FE2-5561610BB7BD}"/>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Resumen</a:t>
              </a:r>
            </a:p>
          </p:txBody>
        </p:sp>
      </p:grpSp>
    </p:spTree>
    <p:extLst>
      <p:ext uri="{BB962C8B-B14F-4D97-AF65-F5344CB8AC3E}">
        <p14:creationId xmlns:p14="http://schemas.microsoft.com/office/powerpoint/2010/main" val="56293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2" grpId="0" animBg="1"/>
      <p:bldP spid="20"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ulgar arriba - Iconos gratis de manos y gestos">
            <a:extLst>
              <a:ext uri="{FF2B5EF4-FFF2-40B4-BE49-F238E27FC236}">
                <a16:creationId xmlns:a16="http://schemas.microsoft.com/office/drawing/2014/main" id="{39F72389-2AF6-25BC-CE19-11A7CF1AB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73148" y="824209"/>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CE8F2FC9-9613-E81F-00FE-D44F1E4D9F28}"/>
              </a:ext>
            </a:extLst>
          </p:cNvPr>
          <p:cNvSpPr txBox="1"/>
          <p:nvPr/>
        </p:nvSpPr>
        <p:spPr>
          <a:xfrm>
            <a:off x="192148" y="1364160"/>
            <a:ext cx="2769594" cy="1569660"/>
          </a:xfrm>
          <a:prstGeom prst="rect">
            <a:avLst/>
          </a:prstGeom>
          <a:noFill/>
        </p:spPr>
        <p:txBody>
          <a:bodyPr wrap="square" rtlCol="0">
            <a:spAutoFit/>
          </a:bodyPr>
          <a:lstStyle/>
          <a:p>
            <a:r>
              <a:rPr lang="es-EC" sz="3200" dirty="0">
                <a:solidFill>
                  <a:schemeClr val="accent1"/>
                </a:solidFill>
                <a:latin typeface="Avenir Next LT Pro Light" panose="020B0304020202020204" pitchFamily="34" charset="0"/>
                <a:cs typeface="Segoe UI Semibold" panose="020B0702040204020203" pitchFamily="34" charset="0"/>
              </a:rPr>
              <a:t>al tomar buenas    decisiones</a:t>
            </a:r>
          </a:p>
        </p:txBody>
      </p:sp>
      <p:sp>
        <p:nvSpPr>
          <p:cNvPr id="10" name="CuadroTexto 9">
            <a:extLst>
              <a:ext uri="{FF2B5EF4-FFF2-40B4-BE49-F238E27FC236}">
                <a16:creationId xmlns:a16="http://schemas.microsoft.com/office/drawing/2014/main" id="{8366348D-97DF-E479-4D72-E975E48F2549}"/>
              </a:ext>
            </a:extLst>
          </p:cNvPr>
          <p:cNvSpPr txBox="1"/>
          <p:nvPr/>
        </p:nvSpPr>
        <p:spPr>
          <a:xfrm>
            <a:off x="203696" y="92458"/>
            <a:ext cx="4131631" cy="1323439"/>
          </a:xfrm>
          <a:prstGeom prst="rect">
            <a:avLst/>
          </a:prstGeom>
          <a:noFill/>
        </p:spPr>
        <p:txBody>
          <a:bodyPr wrap="square">
            <a:spAutoFit/>
          </a:bodyPr>
          <a:lstStyle/>
          <a:p>
            <a:r>
              <a:rPr lang="es-EC" sz="8000" dirty="0">
                <a:solidFill>
                  <a:schemeClr val="accent1"/>
                </a:solidFill>
                <a:latin typeface="ADLaM Display" panose="02010000000000000000" pitchFamily="2" charset="0"/>
                <a:ea typeface="ADLaM Display" panose="02010000000000000000" pitchFamily="2" charset="0"/>
                <a:cs typeface="ADLaM Display" panose="02010000000000000000" pitchFamily="2" charset="0"/>
              </a:rPr>
              <a:t>Avanzo</a:t>
            </a:r>
            <a:endParaRPr lang="es-MX" sz="8000" dirty="0">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Rectángulo 1">
            <a:extLst>
              <a:ext uri="{FF2B5EF4-FFF2-40B4-BE49-F238E27FC236}">
                <a16:creationId xmlns:a16="http://schemas.microsoft.com/office/drawing/2014/main" id="{3ABDA65D-9139-48E5-D4B2-9888A11FF3CB}"/>
              </a:ext>
            </a:extLst>
          </p:cNvPr>
          <p:cNvSpPr/>
          <p:nvPr/>
        </p:nvSpPr>
        <p:spPr>
          <a:xfrm>
            <a:off x="5539753" y="2933820"/>
            <a:ext cx="6358318" cy="2062103"/>
          </a:xfrm>
          <a:prstGeom prst="rect">
            <a:avLst/>
          </a:prstGeom>
        </p:spPr>
        <p:txBody>
          <a:bodyPr wrap="square">
            <a:spAutoFit/>
          </a:bodyPr>
          <a:lstStyle/>
          <a:p>
            <a:pPr algn="ctr"/>
            <a:r>
              <a:rPr lang="es-ES" sz="3200" dirty="0">
                <a:solidFill>
                  <a:schemeClr val="accent4">
                    <a:lumMod val="75000"/>
                  </a:schemeClr>
                </a:solidFill>
                <a:latin typeface="Eras Demi ITC" panose="020B0805030504020804" pitchFamily="34" charset="0"/>
              </a:rPr>
              <a:t>¡Decido confiar en Dios, mantener viva mi esperanza y seguir adelante con Cristo aun en los momentos difíciles!</a:t>
            </a:r>
            <a:endParaRPr lang="es-MX" sz="3200" dirty="0">
              <a:solidFill>
                <a:schemeClr val="accent4">
                  <a:lumMod val="75000"/>
                </a:schemeClr>
              </a:solidFill>
              <a:latin typeface="Eras Demi ITC" panose="020B0805030504020804" pitchFamily="34" charset="0"/>
            </a:endParaRPr>
          </a:p>
        </p:txBody>
      </p:sp>
      <p:sp>
        <p:nvSpPr>
          <p:cNvPr id="4" name="Rectángulo 3">
            <a:extLst>
              <a:ext uri="{FF2B5EF4-FFF2-40B4-BE49-F238E27FC236}">
                <a16:creationId xmlns:a16="http://schemas.microsoft.com/office/drawing/2014/main" id="{91E601A8-B517-CAD5-E600-6DA954662F44}"/>
              </a:ext>
            </a:extLst>
          </p:cNvPr>
          <p:cNvSpPr/>
          <p:nvPr/>
        </p:nvSpPr>
        <p:spPr>
          <a:xfrm>
            <a:off x="5449948" y="746701"/>
            <a:ext cx="6448123" cy="2062103"/>
          </a:xfrm>
          <a:prstGeom prst="rect">
            <a:avLst/>
          </a:prstGeom>
        </p:spPr>
        <p:txBody>
          <a:bodyPr wrap="square">
            <a:spAutoFit/>
          </a:bodyPr>
          <a:lstStyle/>
          <a:p>
            <a:pPr algn="ctr"/>
            <a:r>
              <a:rPr lang="es-ES" sz="3200" dirty="0">
                <a:solidFill>
                  <a:schemeClr val="accent2">
                    <a:lumMod val="75000"/>
                  </a:schemeClr>
                </a:solidFill>
                <a:latin typeface="Eras Bold ITC" panose="020B0907030504020204" pitchFamily="34" charset="0"/>
              </a:rPr>
              <a:t>Creo que Dios puede transformar mis dificultades, fortalecer mi fe y completar la obra que comenzó en mí.</a:t>
            </a:r>
            <a:endParaRPr lang="es-MX" sz="3200" dirty="0">
              <a:solidFill>
                <a:schemeClr val="accent2">
                  <a:lumMod val="75000"/>
                </a:schemeClr>
              </a:solidFill>
              <a:latin typeface="Eras Bold ITC" panose="020B0907030504020204" pitchFamily="34" charset="0"/>
            </a:endParaRPr>
          </a:p>
        </p:txBody>
      </p:sp>
      <p:grpSp>
        <p:nvGrpSpPr>
          <p:cNvPr id="5" name="Grupo 4">
            <a:extLst>
              <a:ext uri="{FF2B5EF4-FFF2-40B4-BE49-F238E27FC236}">
                <a16:creationId xmlns:a16="http://schemas.microsoft.com/office/drawing/2014/main" id="{11D5884E-BC2B-AD1B-D2E1-078CB159244F}"/>
              </a:ext>
            </a:extLst>
          </p:cNvPr>
          <p:cNvGrpSpPr/>
          <p:nvPr/>
        </p:nvGrpSpPr>
        <p:grpSpPr>
          <a:xfrm>
            <a:off x="-20260" y="5739006"/>
            <a:ext cx="12212260" cy="1118994"/>
            <a:chOff x="-20260" y="5755657"/>
            <a:chExt cx="12212260" cy="1118994"/>
          </a:xfrm>
        </p:grpSpPr>
        <p:sp>
          <p:nvSpPr>
            <p:cNvPr id="6" name="CuadroTexto 5">
              <a:extLst>
                <a:ext uri="{FF2B5EF4-FFF2-40B4-BE49-F238E27FC236}">
                  <a16:creationId xmlns:a16="http://schemas.microsoft.com/office/drawing/2014/main" id="{FC63DB93-AC8E-7E92-5EB4-34D3403E490C}"/>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7" name="Título 1">
              <a:extLst>
                <a:ext uri="{FF2B5EF4-FFF2-40B4-BE49-F238E27FC236}">
                  <a16:creationId xmlns:a16="http://schemas.microsoft.com/office/drawing/2014/main" id="{E465ABC5-E65C-FE6E-300A-8B675529115A}"/>
                </a:ext>
              </a:extLst>
            </p:cNvPr>
            <p:cNvSpPr txBox="1">
              <a:spLocks/>
            </p:cNvSpPr>
            <p:nvPr/>
          </p:nvSpPr>
          <p:spPr>
            <a:xfrm>
              <a:off x="3108793" y="6068135"/>
              <a:ext cx="5827098" cy="493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Aplico a mi vida lo que aprendí</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9" name="Imagen 8">
              <a:extLst>
                <a:ext uri="{FF2B5EF4-FFF2-40B4-BE49-F238E27FC236}">
                  <a16:creationId xmlns:a16="http://schemas.microsoft.com/office/drawing/2014/main" id="{43C6B3C1-CFA6-26A8-9D0A-A2E9A39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1" name="Flecha: pentágono 10">
              <a:extLst>
                <a:ext uri="{FF2B5EF4-FFF2-40B4-BE49-F238E27FC236}">
                  <a16:creationId xmlns:a16="http://schemas.microsoft.com/office/drawing/2014/main" id="{BC265D23-AFF7-628B-A72A-E26CBB9EBA6A}"/>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ubtítulo 2">
              <a:extLst>
                <a:ext uri="{FF2B5EF4-FFF2-40B4-BE49-F238E27FC236}">
                  <a16:creationId xmlns:a16="http://schemas.microsoft.com/office/drawing/2014/main" id="{53AD3EBE-7E53-B5D5-8759-6933C8740CA9}"/>
                </a:ext>
              </a:extLst>
            </p:cNvPr>
            <p:cNvSpPr txBox="1">
              <a:spLocks/>
            </p:cNvSpPr>
            <p:nvPr/>
          </p:nvSpPr>
          <p:spPr>
            <a:xfrm>
              <a:off x="93519" y="6087307"/>
              <a:ext cx="2053094" cy="508045"/>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Decisión </a:t>
              </a:r>
            </a:p>
          </p:txBody>
        </p:sp>
      </p:grpSp>
    </p:spTree>
    <p:extLst>
      <p:ext uri="{BB962C8B-B14F-4D97-AF65-F5344CB8AC3E}">
        <p14:creationId xmlns:p14="http://schemas.microsoft.com/office/powerpoint/2010/main" val="270734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B9052193-FD8A-4AE4-B798-BDD1BE36CDC1}"/>
              </a:ext>
            </a:extLst>
          </p:cNvPr>
          <p:cNvGrpSpPr/>
          <p:nvPr/>
        </p:nvGrpSpPr>
        <p:grpSpPr>
          <a:xfrm>
            <a:off x="-2" y="0"/>
            <a:ext cx="6129777" cy="6194042"/>
            <a:chOff x="-1" y="0"/>
            <a:chExt cx="5962650" cy="5962650"/>
          </a:xfrm>
        </p:grpSpPr>
        <p:pic>
          <p:nvPicPr>
            <p:cNvPr id="19458" name="Picture 2" descr="Imagen relacionada">
              <a:extLst>
                <a:ext uri="{FF2B5EF4-FFF2-40B4-BE49-F238E27FC236}">
                  <a16:creationId xmlns:a16="http://schemas.microsoft.com/office/drawing/2014/main" id="{3843FCA9-DDAD-46D9-AB15-80CEF97BA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962650" cy="596265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A76C41F0-ECCB-446B-8232-776767D7F47E}"/>
                </a:ext>
              </a:extLst>
            </p:cNvPr>
            <p:cNvSpPr/>
            <p:nvPr/>
          </p:nvSpPr>
          <p:spPr>
            <a:xfrm>
              <a:off x="2198916" y="3494289"/>
              <a:ext cx="1382485" cy="589848"/>
            </a:xfrm>
            <a:prstGeom prst="rect">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solidFill>
                    <a:schemeClr val="tx1"/>
                  </a:solidFill>
                  <a:latin typeface="Segoe UI Semibold" panose="020B0702040204020203" pitchFamily="34" charset="0"/>
                  <a:cs typeface="Segoe UI Semibold" panose="020B0702040204020203" pitchFamily="34" charset="0"/>
                </a:rPr>
                <a:t>DIEZMOS</a:t>
              </a:r>
            </a:p>
            <a:p>
              <a:pPr algn="ctr"/>
              <a:r>
                <a:rPr lang="es-EC" dirty="0">
                  <a:solidFill>
                    <a:schemeClr val="tx1"/>
                  </a:solidFill>
                  <a:latin typeface="Segoe UI Semibold" panose="020B0702040204020203" pitchFamily="34" charset="0"/>
                  <a:cs typeface="Segoe UI Semibold" panose="020B0702040204020203" pitchFamily="34" charset="0"/>
                </a:rPr>
                <a:t>OFRENDAS</a:t>
              </a:r>
            </a:p>
          </p:txBody>
        </p:sp>
      </p:grpSp>
      <p:sp>
        <p:nvSpPr>
          <p:cNvPr id="2" name="Rectángulo 1">
            <a:extLst>
              <a:ext uri="{FF2B5EF4-FFF2-40B4-BE49-F238E27FC236}">
                <a16:creationId xmlns:a16="http://schemas.microsoft.com/office/drawing/2014/main" id="{4E85F43C-432B-41B9-85E4-75DD65EEDCAC}"/>
              </a:ext>
            </a:extLst>
          </p:cNvPr>
          <p:cNvSpPr/>
          <p:nvPr/>
        </p:nvSpPr>
        <p:spPr>
          <a:xfrm>
            <a:off x="6444343" y="779824"/>
            <a:ext cx="5648084" cy="1754326"/>
          </a:xfrm>
          <a:prstGeom prst="rect">
            <a:avLst/>
          </a:prstGeom>
          <a:ln>
            <a:solidFill>
              <a:schemeClr val="bg1"/>
            </a:solidFill>
          </a:ln>
        </p:spPr>
        <p:txBody>
          <a:bodyPr wrap="square">
            <a:spAutoFit/>
            <a:scene3d>
              <a:camera prst="orthographicFront"/>
              <a:lightRig rig="threePt" dir="t"/>
            </a:scene3d>
            <a:sp3d extrusionH="57150">
              <a:bevelT h="25400" prst="softRound"/>
            </a:sp3d>
          </a:bodyPr>
          <a:lstStyle/>
          <a:p>
            <a:pPr algn="r"/>
            <a:r>
              <a:rPr lang="es-MX" sz="5400" dirty="0">
                <a:solidFill>
                  <a:schemeClr val="accent2">
                    <a:lumMod val="75000"/>
                  </a:schemeClr>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Planifico mi ofrenda</a:t>
            </a:r>
            <a:endParaRPr lang="es-EC" sz="5400" dirty="0">
              <a:solidFill>
                <a:schemeClr val="accent2">
                  <a:lumMod val="75000"/>
                </a:schemeClr>
              </a:solidFill>
              <a:effectLst>
                <a:outerShdw blurRad="50800" dist="38100" dir="2700000" algn="tl" rotWithShape="0">
                  <a:prstClr val="black">
                    <a:alpha val="40000"/>
                  </a:prstClr>
                </a:outerShdw>
              </a:effectLst>
            </a:endParaRPr>
          </a:p>
        </p:txBody>
      </p:sp>
      <p:sp>
        <p:nvSpPr>
          <p:cNvPr id="5" name="Rectángulo 4">
            <a:extLst>
              <a:ext uri="{FF2B5EF4-FFF2-40B4-BE49-F238E27FC236}">
                <a16:creationId xmlns:a16="http://schemas.microsoft.com/office/drawing/2014/main" id="{760F5EEA-0818-4E0E-8C11-4D5CE6A119DB}"/>
              </a:ext>
            </a:extLst>
          </p:cNvPr>
          <p:cNvSpPr/>
          <p:nvPr/>
        </p:nvSpPr>
        <p:spPr>
          <a:xfrm>
            <a:off x="6115053" y="8173"/>
            <a:ext cx="6051548" cy="923330"/>
          </a:xfrm>
          <a:prstGeom prst="rect">
            <a:avLst/>
          </a:prstGeom>
        </p:spPr>
        <p:txBody>
          <a:bodyPr wrap="square">
            <a:spAutoFit/>
          </a:bodyPr>
          <a:lstStyle/>
          <a:p>
            <a:r>
              <a:rPr lang="es-MX" sz="5400" dirty="0">
                <a:solidFill>
                  <a:srgbClr val="0070C0"/>
                </a:solidFill>
                <a:effectLst>
                  <a:outerShdw blurRad="50800" dist="38100" dir="2700000" algn="tl" rotWithShape="0">
                    <a:prstClr val="black">
                      <a:alpha val="40000"/>
                    </a:prstClr>
                  </a:outerShdw>
                </a:effectLst>
                <a:latin typeface="Segoe UI Black" panose="020B0A02040204020203" pitchFamily="34" charset="0"/>
                <a:ea typeface="Segoe UI Black" panose="020B0A02040204020203" pitchFamily="34" charset="0"/>
              </a:rPr>
              <a:t>Soy Mayordomo:</a:t>
            </a:r>
          </a:p>
        </p:txBody>
      </p:sp>
      <p:sp>
        <p:nvSpPr>
          <p:cNvPr id="9" name="CuadroTexto 8">
            <a:extLst>
              <a:ext uri="{FF2B5EF4-FFF2-40B4-BE49-F238E27FC236}">
                <a16:creationId xmlns:a16="http://schemas.microsoft.com/office/drawing/2014/main" id="{FCF1959B-B268-4BA5-9C04-AB46D072A262}"/>
              </a:ext>
            </a:extLst>
          </p:cNvPr>
          <p:cNvSpPr txBox="1"/>
          <p:nvPr/>
        </p:nvSpPr>
        <p:spPr>
          <a:xfrm>
            <a:off x="6190899" y="2829028"/>
            <a:ext cx="5901528" cy="2985433"/>
          </a:xfrm>
          <a:prstGeom prst="rect">
            <a:avLst/>
          </a:prstGeom>
          <a:noFill/>
        </p:spPr>
        <p:txBody>
          <a:bodyPr wrap="square" rtlCol="0">
            <a:spAutoFit/>
          </a:bodyPr>
          <a:lstStyle/>
          <a:p>
            <a:r>
              <a:rPr lang="es-EC" sz="2800" b="1" dirty="0">
                <a:latin typeface="Eras Medium ITC" panose="020B0602030504020804" pitchFamily="34" charset="0"/>
              </a:rPr>
              <a:t>Para transferencias bancarias:</a:t>
            </a:r>
          </a:p>
          <a:p>
            <a:r>
              <a:rPr lang="es-EC" sz="2400" b="1" dirty="0">
                <a:latin typeface="Eras Medium ITC" panose="020B0602030504020804" pitchFamily="34" charset="0"/>
              </a:rPr>
              <a:t>Banco Pacífico</a:t>
            </a:r>
          </a:p>
          <a:p>
            <a:r>
              <a:rPr lang="es-EC" sz="2400" dirty="0">
                <a:latin typeface="Eras Medium ITC" panose="020B0602030504020804" pitchFamily="34" charset="0"/>
              </a:rPr>
              <a:t>Cuenta Corriente #637254</a:t>
            </a:r>
          </a:p>
          <a:p>
            <a:r>
              <a:rPr lang="es-EC" sz="2400" b="1" dirty="0">
                <a:latin typeface="Eras Medium ITC" panose="020B0602030504020804" pitchFamily="34" charset="0"/>
              </a:rPr>
              <a:t>Banco Pichincha</a:t>
            </a:r>
          </a:p>
          <a:p>
            <a:r>
              <a:rPr lang="es-EC" sz="2400" dirty="0">
                <a:latin typeface="Eras Medium ITC" panose="020B0602030504020804" pitchFamily="34" charset="0"/>
              </a:rPr>
              <a:t>Cuenta de Ahorros #3735728600</a:t>
            </a:r>
          </a:p>
          <a:p>
            <a:r>
              <a:rPr lang="es-EC" sz="2400" dirty="0">
                <a:latin typeface="Eras Medium ITC" panose="020B0602030504020804" pitchFamily="34" charset="0"/>
              </a:rPr>
              <a:t>RUC: 1790984362001</a:t>
            </a:r>
          </a:p>
          <a:p>
            <a:r>
              <a:rPr lang="es-EC" sz="2000" dirty="0">
                <a:latin typeface="Eras Medium ITC" panose="020B0602030504020804" pitchFamily="34" charset="0"/>
              </a:rPr>
              <a:t>ADVENTISTAS DEL SÉPTIMO DÍA MOVIMIENTO DE REFORMA UNION ECUATORIANA</a:t>
            </a:r>
          </a:p>
        </p:txBody>
      </p:sp>
      <p:pic>
        <p:nvPicPr>
          <p:cNvPr id="6" name="Imagen 5">
            <a:extLst>
              <a:ext uri="{FF2B5EF4-FFF2-40B4-BE49-F238E27FC236}">
                <a16:creationId xmlns:a16="http://schemas.microsoft.com/office/drawing/2014/main" id="{0665E47F-41EB-46E9-8567-5CAD473BB34E}"/>
              </a:ext>
            </a:extLst>
          </p:cNvPr>
          <p:cNvPicPr>
            <a:picLocks noChangeAspect="1"/>
          </p:cNvPicPr>
          <p:nvPr/>
        </p:nvPicPr>
        <p:blipFill>
          <a:blip r:embed="rId3"/>
          <a:stretch>
            <a:fillRect/>
          </a:stretch>
        </p:blipFill>
        <p:spPr>
          <a:xfrm>
            <a:off x="6191250" y="2363021"/>
            <a:ext cx="4005419" cy="652329"/>
          </a:xfrm>
          <a:prstGeom prst="rect">
            <a:avLst/>
          </a:prstGeom>
        </p:spPr>
      </p:pic>
      <p:grpSp>
        <p:nvGrpSpPr>
          <p:cNvPr id="11" name="Grupo 10">
            <a:extLst>
              <a:ext uri="{FF2B5EF4-FFF2-40B4-BE49-F238E27FC236}">
                <a16:creationId xmlns:a16="http://schemas.microsoft.com/office/drawing/2014/main" id="{DC0CC2E2-B2AE-6F54-5234-A5028AF371F9}"/>
              </a:ext>
            </a:extLst>
          </p:cNvPr>
          <p:cNvGrpSpPr/>
          <p:nvPr/>
        </p:nvGrpSpPr>
        <p:grpSpPr>
          <a:xfrm>
            <a:off x="-20260" y="5755657"/>
            <a:ext cx="12212260" cy="1118994"/>
            <a:chOff x="-20260" y="5755657"/>
            <a:chExt cx="12212260" cy="1118994"/>
          </a:xfrm>
        </p:grpSpPr>
        <p:sp>
          <p:nvSpPr>
            <p:cNvPr id="12" name="CuadroTexto 11">
              <a:extLst>
                <a:ext uri="{FF2B5EF4-FFF2-40B4-BE49-F238E27FC236}">
                  <a16:creationId xmlns:a16="http://schemas.microsoft.com/office/drawing/2014/main" id="{1D4ECD46-E849-AF72-85FC-8A03C8DFEF1D}"/>
                </a:ext>
              </a:extLst>
            </p:cNvPr>
            <p:cNvSpPr txBox="1"/>
            <p:nvPr/>
          </p:nvSpPr>
          <p:spPr>
            <a:xfrm>
              <a:off x="-20260" y="5755657"/>
              <a:ext cx="12212260" cy="1102343"/>
            </a:xfrm>
            <a:prstGeom prst="rect">
              <a:avLst/>
            </a:prstGeom>
            <a:gradFill flip="none" rotWithShape="1">
              <a:gsLst>
                <a:gs pos="0">
                  <a:srgbClr val="0A2560">
                    <a:shade val="30000"/>
                    <a:satMod val="115000"/>
                  </a:srgbClr>
                </a:gs>
                <a:gs pos="50000">
                  <a:srgbClr val="0A2560">
                    <a:shade val="67500"/>
                    <a:satMod val="115000"/>
                  </a:srgbClr>
                </a:gs>
                <a:gs pos="100000">
                  <a:srgbClr val="0A2560">
                    <a:shade val="100000"/>
                    <a:satMod val="115000"/>
                    <a:alpha val="98000"/>
                  </a:srgbClr>
                </a:gs>
              </a:gsLst>
              <a:path path="circle">
                <a:fillToRect l="100000" b="100000"/>
              </a:path>
              <a:tileRect t="-100000" r="-100000"/>
            </a:gradFill>
            <a:ln w="28575">
              <a:solidFill>
                <a:schemeClr val="bg1"/>
              </a:solidFill>
            </a:ln>
          </p:spPr>
          <p:txBody>
            <a:bodyPr wrap="square" rtlCol="0">
              <a:spAutoFit/>
            </a:bodyPr>
            <a:lstStyle/>
            <a:p>
              <a:endParaRPr lang="es-EC" dirty="0"/>
            </a:p>
          </p:txBody>
        </p:sp>
        <p:sp>
          <p:nvSpPr>
            <p:cNvPr id="13" name="Título 1">
              <a:extLst>
                <a:ext uri="{FF2B5EF4-FFF2-40B4-BE49-F238E27FC236}">
                  <a16:creationId xmlns:a16="http://schemas.microsoft.com/office/drawing/2014/main" id="{AD9376AF-6F4A-10F4-FDAB-351C99740896}"/>
                </a:ext>
              </a:extLst>
            </p:cNvPr>
            <p:cNvSpPr txBox="1">
              <a:spLocks/>
            </p:cNvSpPr>
            <p:nvPr/>
          </p:nvSpPr>
          <p:spPr>
            <a:xfrm>
              <a:off x="3178452" y="5898766"/>
              <a:ext cx="6357324" cy="483512"/>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MX"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“Hoy más que nunca, la fidelidad se aferra a la promesa” </a:t>
              </a:r>
              <a:endParaRPr lang="es-EC" sz="2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pic>
          <p:nvPicPr>
            <p:cNvPr id="14" name="Imagen 13">
              <a:extLst>
                <a:ext uri="{FF2B5EF4-FFF2-40B4-BE49-F238E27FC236}">
                  <a16:creationId xmlns:a16="http://schemas.microsoft.com/office/drawing/2014/main" id="{4FBD01A4-F0B8-5CC4-817E-E8E503390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6131" y="5894285"/>
              <a:ext cx="2341940" cy="796950"/>
            </a:xfrm>
            <a:prstGeom prst="rect">
              <a:avLst/>
            </a:prstGeom>
          </p:spPr>
        </p:pic>
        <p:sp>
          <p:nvSpPr>
            <p:cNvPr id="15" name="Flecha: pentágono 14">
              <a:extLst>
                <a:ext uri="{FF2B5EF4-FFF2-40B4-BE49-F238E27FC236}">
                  <a16:creationId xmlns:a16="http://schemas.microsoft.com/office/drawing/2014/main" id="{7722BEFD-2D2B-28F5-C78D-8CC4574A6E6C}"/>
                </a:ext>
              </a:extLst>
            </p:cNvPr>
            <p:cNvSpPr/>
            <p:nvPr/>
          </p:nvSpPr>
          <p:spPr>
            <a:xfrm>
              <a:off x="-20260" y="5772308"/>
              <a:ext cx="2951018" cy="1102343"/>
            </a:xfrm>
            <a:prstGeom prst="homePlat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Subtítulo 2">
              <a:extLst>
                <a:ext uri="{FF2B5EF4-FFF2-40B4-BE49-F238E27FC236}">
                  <a16:creationId xmlns:a16="http://schemas.microsoft.com/office/drawing/2014/main" id="{C17FB573-8C92-6E66-94A0-0694E5603B3E}"/>
                </a:ext>
              </a:extLst>
            </p:cNvPr>
            <p:cNvSpPr txBox="1">
              <a:spLocks/>
            </p:cNvSpPr>
            <p:nvPr/>
          </p:nvSpPr>
          <p:spPr>
            <a:xfrm>
              <a:off x="93518" y="6087307"/>
              <a:ext cx="2608117" cy="508045"/>
            </a:xfrm>
            <a:prstGeom prst="rect">
              <a:avLst/>
            </a:prstGeom>
          </p:spPr>
          <p:txBody>
            <a:bodyPr vert="horz" lIns="91440" tIns="45720" rIns="91440" bIns="45720" rtlCol="0">
              <a:normAutofit fontScale="92500"/>
              <a:scene3d>
                <a:camera prst="orthographicFront"/>
                <a:lightRig rig="threePt" dir="t"/>
              </a:scene3d>
              <a:sp3d extrusionH="57150">
                <a:bevelT w="38100" h="38100"/>
              </a:sp3d>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MX" sz="3200" dirty="0">
                  <a:solidFill>
                    <a:srgbClr val="0A2560"/>
                  </a:solidFill>
                  <a:latin typeface="Segoe UI Black" panose="020B0A02040204020203" pitchFamily="34" charset="0"/>
                  <a:ea typeface="Segoe UI Black" panose="020B0A02040204020203" pitchFamily="34" charset="0"/>
                </a:rPr>
                <a:t>Mayordomía</a:t>
              </a:r>
            </a:p>
          </p:txBody>
        </p:sp>
      </p:grpSp>
      <p:sp>
        <p:nvSpPr>
          <p:cNvPr id="17" name="Título 1">
            <a:extLst>
              <a:ext uri="{FF2B5EF4-FFF2-40B4-BE49-F238E27FC236}">
                <a16:creationId xmlns:a16="http://schemas.microsoft.com/office/drawing/2014/main" id="{92AFD155-8D2E-B639-7991-31B7D92B360E}"/>
              </a:ext>
            </a:extLst>
          </p:cNvPr>
          <p:cNvSpPr txBox="1">
            <a:spLocks/>
          </p:cNvSpPr>
          <p:nvPr/>
        </p:nvSpPr>
        <p:spPr>
          <a:xfrm>
            <a:off x="3265681" y="6174186"/>
            <a:ext cx="6357324" cy="4835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MX"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rPr>
              <a:t>Malaquías 3:10</a:t>
            </a:r>
            <a:endParaRPr lang="es-EC" sz="1800" b="1" dirty="0">
              <a:solidFill>
                <a:schemeClr val="bg1"/>
              </a:solidFill>
              <a:effectLst>
                <a:outerShdw blurRad="50800" dist="38100" dir="2700000" algn="tl" rotWithShape="0">
                  <a:prstClr val="black">
                    <a:alpha val="40000"/>
                  </a:prstClr>
                </a:outerShdw>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0267520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1284225</TotalTime>
  <Words>1404</Words>
  <Application>Microsoft Office PowerPoint</Application>
  <PresentationFormat>Panorámica</PresentationFormat>
  <Paragraphs>118</Paragraphs>
  <Slides>18</Slides>
  <Notes>14</Notes>
  <HiddenSlides>0</HiddenSlides>
  <MMClips>0</MMClips>
  <ScaleCrop>false</ScaleCrop>
  <HeadingPairs>
    <vt:vector size="6" baseType="variant">
      <vt:variant>
        <vt:lpstr>Fuentes usadas</vt:lpstr>
      </vt:variant>
      <vt:variant>
        <vt:i4>19</vt:i4>
      </vt:variant>
      <vt:variant>
        <vt:lpstr>Tema</vt:lpstr>
      </vt:variant>
      <vt:variant>
        <vt:i4>1</vt:i4>
      </vt:variant>
      <vt:variant>
        <vt:lpstr>Títulos de diapositiva</vt:lpstr>
      </vt:variant>
      <vt:variant>
        <vt:i4>18</vt:i4>
      </vt:variant>
    </vt:vector>
  </HeadingPairs>
  <TitlesOfParts>
    <vt:vector size="38" baseType="lpstr">
      <vt:lpstr>Actay Wide Bd</vt:lpstr>
      <vt:lpstr>ADLaM Display</vt:lpstr>
      <vt:lpstr>Arial</vt:lpstr>
      <vt:lpstr>Avenir Next LT Pro Light</vt:lpstr>
      <vt:lpstr>Bookman Old Style</vt:lpstr>
      <vt:lpstr>Bw Modelica</vt:lpstr>
      <vt:lpstr>Bw Modelica Black</vt:lpstr>
      <vt:lpstr>Bw Modelica ExtraBold</vt:lpstr>
      <vt:lpstr>BwModelica-Bold</vt:lpstr>
      <vt:lpstr>BwModelica-ExtraBold</vt:lpstr>
      <vt:lpstr>Calibri</vt:lpstr>
      <vt:lpstr>Calibri Light</vt:lpstr>
      <vt:lpstr>Candara</vt:lpstr>
      <vt:lpstr>Eras Bold ITC</vt:lpstr>
      <vt:lpstr>Eras Demi ITC</vt:lpstr>
      <vt:lpstr>Eras Medium ITC</vt:lpstr>
      <vt:lpstr>Noto Sans ExtBd</vt:lpstr>
      <vt:lpstr>Segoe UI Black</vt:lpstr>
      <vt:lpstr>Segoe UI Semibold</vt:lpstr>
      <vt:lpstr>Tema de Office</vt:lpstr>
      <vt:lpstr>Presentación de PowerPoint</vt:lpstr>
      <vt:lpstr>Presentación de PowerPoint</vt:lpstr>
      <vt:lpstr>Presentación de PowerPoint</vt:lpstr>
      <vt:lpstr>Presentación de PowerPoint</vt:lpstr>
      <vt:lpstr>Presentación de PowerPoint</vt:lpstr>
      <vt:lpstr>Verso bíblico de memoria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Cesia Tomalá;Carlos Bazán</dc:creator>
  <cp:lastModifiedBy>Secretaría Unión Ecuatoriana</cp:lastModifiedBy>
  <cp:revision>10620</cp:revision>
  <dcterms:created xsi:type="dcterms:W3CDTF">2017-06-02T15:34:13Z</dcterms:created>
  <dcterms:modified xsi:type="dcterms:W3CDTF">2026-10-02T14:15:17Z</dcterms:modified>
</cp:coreProperties>
</file>