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395" r:id="rId2"/>
    <p:sldId id="256" r:id="rId3"/>
    <p:sldId id="340" r:id="rId4"/>
    <p:sldId id="544" r:id="rId5"/>
    <p:sldId id="392" r:id="rId6"/>
    <p:sldId id="274" r:id="rId7"/>
    <p:sldId id="551" r:id="rId8"/>
    <p:sldId id="557" r:id="rId9"/>
    <p:sldId id="550" r:id="rId10"/>
    <p:sldId id="571" r:id="rId11"/>
    <p:sldId id="558" r:id="rId12"/>
    <p:sldId id="565" r:id="rId13"/>
    <p:sldId id="572" r:id="rId14"/>
    <p:sldId id="538" r:id="rId15"/>
    <p:sldId id="573" r:id="rId16"/>
    <p:sldId id="574" r:id="rId17"/>
    <p:sldId id="276" r:id="rId18"/>
    <p:sldId id="265" r:id="rId19"/>
    <p:sldId id="393" r:id="rId20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FE6"/>
    <a:srgbClr val="B07A3C"/>
    <a:srgbClr val="9B672D"/>
    <a:srgbClr val="AC6E32"/>
    <a:srgbClr val="FF8D6D"/>
    <a:srgbClr val="0A2560"/>
    <a:srgbClr val="FCF7F3"/>
    <a:srgbClr val="F6E1B9"/>
    <a:srgbClr val="D2C0B2"/>
    <a:srgbClr val="F9EB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3725" autoAdjust="0"/>
  </p:normalViewPr>
  <p:slideViewPr>
    <p:cSldViewPr snapToGrid="0">
      <p:cViewPr varScale="1">
        <p:scale>
          <a:sx n="79" d="100"/>
          <a:sy n="79" d="100"/>
        </p:scale>
        <p:origin x="763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8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#4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#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#6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#10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#2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298F33-C0B1-4E7F-A48E-53BFF7742BF2}" type="doc">
      <dgm:prSet loTypeId="urn:microsoft.com/office/officeart/2005/8/layout/process4" loCatId="list" qsTypeId="urn:microsoft.com/office/officeart/2005/8/quickstyle/simple1#10" qsCatId="simple" csTypeId="urn:microsoft.com/office/officeart/2005/8/colors/accent0_3#8" csCatId="mainScheme" phldr="1"/>
      <dgm:spPr/>
      <dgm:t>
        <a:bodyPr/>
        <a:lstStyle/>
        <a:p>
          <a:endParaRPr lang="es-EC"/>
        </a:p>
      </dgm:t>
    </dgm:pt>
    <dgm:pt modelId="{76B2DD84-70FA-4E81-9C11-A51F3AEACE96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Porque la unidad cristiana es parte de nuestro testimonio ante el mundo, expresa la obra de Cristo en su pueblo…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603870B6-97FD-495A-A01E-F031F8FC6534}" type="parTrans" cxnId="{14067938-9DAD-4436-BDD5-CD5101DF209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252B01A-39A2-4A3F-9A32-3ABD843E94F2}" type="sibTrans" cxnId="{14067938-9DAD-4436-BDD5-CD5101DF209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63D81AC-1762-46D4-9D08-D1701632651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…cuando personas diferentes logran amarse, servirse y trabajar juntas por causa de Cristo, muestran el poder transformador del evangelio y glorifican a Dios.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93F5D9F-8E5F-41B9-BB6C-DCE134E95FA3}" type="parTrans" cxnId="{8C6CA62D-DE70-4717-B98A-8F424CF903C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B475993-F3D1-4BB1-8C92-3E233B1E6C7C}" type="sibTrans" cxnId="{8C6CA62D-DE70-4717-B98A-8F424CF903C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23628C6-CB48-42E4-B5F1-C2A294F63B22}" type="pres">
      <dgm:prSet presAssocID="{33298F33-C0B1-4E7F-A48E-53BFF7742BF2}" presName="Name0" presStyleCnt="0">
        <dgm:presLayoutVars>
          <dgm:dir/>
          <dgm:animLvl val="lvl"/>
          <dgm:resizeHandles val="exact"/>
        </dgm:presLayoutVars>
      </dgm:prSet>
      <dgm:spPr/>
    </dgm:pt>
    <dgm:pt modelId="{CF778D26-8949-428E-B061-B1737CB4A299}" type="pres">
      <dgm:prSet presAssocID="{A63D81AC-1762-46D4-9D08-D17016326512}" presName="boxAndChildren" presStyleCnt="0"/>
      <dgm:spPr/>
    </dgm:pt>
    <dgm:pt modelId="{4DF7DC91-29D8-4D96-8470-CA4381DAB02B}" type="pres">
      <dgm:prSet presAssocID="{A63D81AC-1762-46D4-9D08-D17016326512}" presName="parentTextBox" presStyleLbl="node1" presStyleIdx="0" presStyleCnt="2"/>
      <dgm:spPr/>
    </dgm:pt>
    <dgm:pt modelId="{0FCCF906-21D3-47C9-85A6-C164F33FED95}" type="pres">
      <dgm:prSet presAssocID="{2252B01A-39A2-4A3F-9A32-3ABD843E94F2}" presName="sp" presStyleCnt="0"/>
      <dgm:spPr/>
    </dgm:pt>
    <dgm:pt modelId="{50858327-037B-4F33-A0E7-E25F6045ABCC}" type="pres">
      <dgm:prSet presAssocID="{76B2DD84-70FA-4E81-9C11-A51F3AEACE96}" presName="arrowAndChildren" presStyleCnt="0"/>
      <dgm:spPr/>
    </dgm:pt>
    <dgm:pt modelId="{B731AFFD-D6B5-4020-AB95-B7B947FFE309}" type="pres">
      <dgm:prSet presAssocID="{76B2DD84-70FA-4E81-9C11-A51F3AEACE96}" presName="parentTextArrow" presStyleLbl="node1" presStyleIdx="1" presStyleCnt="2"/>
      <dgm:spPr/>
    </dgm:pt>
  </dgm:ptLst>
  <dgm:cxnLst>
    <dgm:cxn modelId="{B6AC310F-CFDE-4451-9DE6-03280FE92042}" type="presOf" srcId="{A63D81AC-1762-46D4-9D08-D17016326512}" destId="{4DF7DC91-29D8-4D96-8470-CA4381DAB02B}" srcOrd="0" destOrd="0" presId="urn:microsoft.com/office/officeart/2005/8/layout/process4"/>
    <dgm:cxn modelId="{8C6CA62D-DE70-4717-B98A-8F424CF903C7}" srcId="{33298F33-C0B1-4E7F-A48E-53BFF7742BF2}" destId="{A63D81AC-1762-46D4-9D08-D17016326512}" srcOrd="1" destOrd="0" parTransId="{893F5D9F-8E5F-41B9-BB6C-DCE134E95FA3}" sibTransId="{6B475993-F3D1-4BB1-8C92-3E233B1E6C7C}"/>
    <dgm:cxn modelId="{14067938-9DAD-4436-BDD5-CD5101DF209E}" srcId="{33298F33-C0B1-4E7F-A48E-53BFF7742BF2}" destId="{76B2DD84-70FA-4E81-9C11-A51F3AEACE96}" srcOrd="0" destOrd="0" parTransId="{603870B6-97FD-495A-A01E-F031F8FC6534}" sibTransId="{2252B01A-39A2-4A3F-9A32-3ABD843E94F2}"/>
    <dgm:cxn modelId="{8115A09D-6133-475D-B740-1EDC0C5D7326}" type="presOf" srcId="{33298F33-C0B1-4E7F-A48E-53BFF7742BF2}" destId="{123628C6-CB48-42E4-B5F1-C2A294F63B22}" srcOrd="0" destOrd="0" presId="urn:microsoft.com/office/officeart/2005/8/layout/process4"/>
    <dgm:cxn modelId="{214784A9-021A-47D8-B9F5-D1A50C9288C0}" type="presOf" srcId="{76B2DD84-70FA-4E81-9C11-A51F3AEACE96}" destId="{B731AFFD-D6B5-4020-AB95-B7B947FFE309}" srcOrd="0" destOrd="0" presId="urn:microsoft.com/office/officeart/2005/8/layout/process4"/>
    <dgm:cxn modelId="{ED293AD3-5FD4-47B4-A6F3-DB9B9F49B7A7}" type="presParOf" srcId="{123628C6-CB48-42E4-B5F1-C2A294F63B22}" destId="{CF778D26-8949-428E-B061-B1737CB4A299}" srcOrd="0" destOrd="0" presId="urn:microsoft.com/office/officeart/2005/8/layout/process4"/>
    <dgm:cxn modelId="{02E7E7DA-D692-4144-8F22-E5C9DFC3F612}" type="presParOf" srcId="{CF778D26-8949-428E-B061-B1737CB4A299}" destId="{4DF7DC91-29D8-4D96-8470-CA4381DAB02B}" srcOrd="0" destOrd="0" presId="urn:microsoft.com/office/officeart/2005/8/layout/process4"/>
    <dgm:cxn modelId="{018762B4-655F-494D-8662-480DDED39970}" type="presParOf" srcId="{123628C6-CB48-42E4-B5F1-C2A294F63B22}" destId="{0FCCF906-21D3-47C9-85A6-C164F33FED95}" srcOrd="1" destOrd="0" presId="urn:microsoft.com/office/officeart/2005/8/layout/process4"/>
    <dgm:cxn modelId="{EE663C1F-8B5D-4405-BF7B-ECCC7FDA0904}" type="presParOf" srcId="{123628C6-CB48-42E4-B5F1-C2A294F63B22}" destId="{50858327-037B-4F33-A0E7-E25F6045ABCC}" srcOrd="2" destOrd="0" presId="urn:microsoft.com/office/officeart/2005/8/layout/process4"/>
    <dgm:cxn modelId="{58657D0A-7FD5-4E70-B85B-42AFD80ED875}" type="presParOf" srcId="{50858327-037B-4F33-A0E7-E25F6045ABCC}" destId="{B731AFFD-D6B5-4020-AB95-B7B947FFE3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748F47-175D-4A2F-B4C8-605F12F2070E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A09C9DA-39A2-4DC3-8B19-FE2BF5C16F5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Cuando existe verdadera unidad en la iglesia, los creyentes encuentran ánimo, aceptación, compañerismo y fortaleza para continuar en la fe…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887A742-BD74-4E1E-B190-139691CCC03C}" type="parTrans" cxnId="{4C7A4020-30A1-4DF4-9E66-3F1A05807B66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CC23F54-99CC-4617-B858-A8388AE5777D}" type="sibTrans" cxnId="{4C7A4020-30A1-4DF4-9E66-3F1A05807B66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43A864C-02E8-4BFC-B66E-42B7F8D81E7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…esta unidad únicamente puede lograrse mediante la unión con Cristo, allí, las diferencias dejan de ser motivo de división y se aprende a amar como Cristo ama.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D001279-7EDA-485C-93D3-D30D928990C3}" type="parTrans" cxnId="{897DC07B-05D8-4EAB-9A93-85A5926FCE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39A935D-CAE8-49F5-A11E-D7DDF9804CF4}" type="sibTrans" cxnId="{897DC07B-05D8-4EAB-9A93-85A5926FCE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A59221C-8345-4C5A-BE49-3BEED8449EF9}" type="pres">
      <dgm:prSet presAssocID="{9C748F47-175D-4A2F-B4C8-605F12F2070E}" presName="rootnode" presStyleCnt="0">
        <dgm:presLayoutVars>
          <dgm:chMax/>
          <dgm:chPref/>
          <dgm:dir/>
          <dgm:animLvl val="lvl"/>
        </dgm:presLayoutVars>
      </dgm:prSet>
      <dgm:spPr/>
    </dgm:pt>
    <dgm:pt modelId="{480C01AB-D5F4-4427-BD5A-AF49FD948ED6}" type="pres">
      <dgm:prSet presAssocID="{2A09C9DA-39A2-4DC3-8B19-FE2BF5C16F55}" presName="composite" presStyleCnt="0"/>
      <dgm:spPr/>
    </dgm:pt>
    <dgm:pt modelId="{31276048-1609-4AFE-9293-4290819C6381}" type="pres">
      <dgm:prSet presAssocID="{2A09C9DA-39A2-4DC3-8B19-FE2BF5C16F55}" presName="LShape" presStyleLbl="alignNode1" presStyleIdx="0" presStyleCnt="3"/>
      <dgm:spPr/>
    </dgm:pt>
    <dgm:pt modelId="{FADEF870-403C-4945-A6FF-FC13F129F40B}" type="pres">
      <dgm:prSet presAssocID="{2A09C9DA-39A2-4DC3-8B19-FE2BF5C16F55}" presName="ParentText" presStyleLbl="revTx" presStyleIdx="0" presStyleCnt="2" custScaleX="102557">
        <dgm:presLayoutVars>
          <dgm:chMax val="0"/>
          <dgm:chPref val="0"/>
          <dgm:bulletEnabled val="1"/>
        </dgm:presLayoutVars>
      </dgm:prSet>
      <dgm:spPr/>
    </dgm:pt>
    <dgm:pt modelId="{EBA1D7A7-E4BB-4DAC-ACB5-1725DF068E7A}" type="pres">
      <dgm:prSet presAssocID="{2A09C9DA-39A2-4DC3-8B19-FE2BF5C16F55}" presName="Triangle" presStyleLbl="alignNode1" presStyleIdx="1" presStyleCnt="3"/>
      <dgm:spPr/>
    </dgm:pt>
    <dgm:pt modelId="{75DB70B1-35EA-408F-85CE-9933A87D4A32}" type="pres">
      <dgm:prSet presAssocID="{5CC23F54-99CC-4617-B858-A8388AE5777D}" presName="sibTrans" presStyleCnt="0"/>
      <dgm:spPr/>
    </dgm:pt>
    <dgm:pt modelId="{CF8F28A2-08E5-4852-8A02-F48A78843984}" type="pres">
      <dgm:prSet presAssocID="{5CC23F54-99CC-4617-B858-A8388AE5777D}" presName="space" presStyleCnt="0"/>
      <dgm:spPr/>
    </dgm:pt>
    <dgm:pt modelId="{A2098432-0097-4309-AF6A-A3A8516D4265}" type="pres">
      <dgm:prSet presAssocID="{043A864C-02E8-4BFC-B66E-42B7F8D81E7D}" presName="composite" presStyleCnt="0"/>
      <dgm:spPr/>
    </dgm:pt>
    <dgm:pt modelId="{2EF002B7-D025-421F-AECF-8956286BD535}" type="pres">
      <dgm:prSet presAssocID="{043A864C-02E8-4BFC-B66E-42B7F8D81E7D}" presName="LShape" presStyleLbl="alignNode1" presStyleIdx="2" presStyleCnt="3"/>
      <dgm:spPr/>
    </dgm:pt>
    <dgm:pt modelId="{920AFC48-BF41-45B8-8092-610FA138444A}" type="pres">
      <dgm:prSet presAssocID="{043A864C-02E8-4BFC-B66E-42B7F8D81E7D}" presName="ParentText" presStyleLbl="revTx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4C7A4020-30A1-4DF4-9E66-3F1A05807B66}" srcId="{9C748F47-175D-4A2F-B4C8-605F12F2070E}" destId="{2A09C9DA-39A2-4DC3-8B19-FE2BF5C16F55}" srcOrd="0" destOrd="0" parTransId="{9887A742-BD74-4E1E-B190-139691CCC03C}" sibTransId="{5CC23F54-99CC-4617-B858-A8388AE5777D}"/>
    <dgm:cxn modelId="{DC7B7160-C24C-408F-ABC1-B79B8259DFB4}" type="presOf" srcId="{2A09C9DA-39A2-4DC3-8B19-FE2BF5C16F55}" destId="{FADEF870-403C-4945-A6FF-FC13F129F40B}" srcOrd="0" destOrd="0" presId="urn:microsoft.com/office/officeart/2009/3/layout/StepUpProcess"/>
    <dgm:cxn modelId="{897DC07B-05D8-4EAB-9A93-85A5926FCE92}" srcId="{9C748F47-175D-4A2F-B4C8-605F12F2070E}" destId="{043A864C-02E8-4BFC-B66E-42B7F8D81E7D}" srcOrd="1" destOrd="0" parTransId="{2D001279-7EDA-485C-93D3-D30D928990C3}" sibTransId="{439A935D-CAE8-49F5-A11E-D7DDF9804CF4}"/>
    <dgm:cxn modelId="{FEA13D8A-9A7C-4E98-8EDE-1CCCACA04F54}" type="presOf" srcId="{9C748F47-175D-4A2F-B4C8-605F12F2070E}" destId="{0A59221C-8345-4C5A-BE49-3BEED8449EF9}" srcOrd="0" destOrd="0" presId="urn:microsoft.com/office/officeart/2009/3/layout/StepUpProcess"/>
    <dgm:cxn modelId="{5C2841B1-94E7-4A33-8F93-3D473E21ACAC}" type="presOf" srcId="{043A864C-02E8-4BFC-B66E-42B7F8D81E7D}" destId="{920AFC48-BF41-45B8-8092-610FA138444A}" srcOrd="0" destOrd="0" presId="urn:microsoft.com/office/officeart/2009/3/layout/StepUpProcess"/>
    <dgm:cxn modelId="{2F1BA6FF-CC7E-48C9-915C-7FA82FEC3E9E}" type="presParOf" srcId="{0A59221C-8345-4C5A-BE49-3BEED8449EF9}" destId="{480C01AB-D5F4-4427-BD5A-AF49FD948ED6}" srcOrd="0" destOrd="0" presId="urn:microsoft.com/office/officeart/2009/3/layout/StepUpProcess"/>
    <dgm:cxn modelId="{1172F0F7-8B0B-4CF2-8260-4C0F031AFA50}" type="presParOf" srcId="{480C01AB-D5F4-4427-BD5A-AF49FD948ED6}" destId="{31276048-1609-4AFE-9293-4290819C6381}" srcOrd="0" destOrd="0" presId="urn:microsoft.com/office/officeart/2009/3/layout/StepUpProcess"/>
    <dgm:cxn modelId="{CE7DC8F6-A7FB-471B-9B8C-0C469E3C07F5}" type="presParOf" srcId="{480C01AB-D5F4-4427-BD5A-AF49FD948ED6}" destId="{FADEF870-403C-4945-A6FF-FC13F129F40B}" srcOrd="1" destOrd="0" presId="urn:microsoft.com/office/officeart/2009/3/layout/StepUpProcess"/>
    <dgm:cxn modelId="{AD30A74A-F112-4AE8-A827-E8F318C58C9B}" type="presParOf" srcId="{480C01AB-D5F4-4427-BD5A-AF49FD948ED6}" destId="{EBA1D7A7-E4BB-4DAC-ACB5-1725DF068E7A}" srcOrd="2" destOrd="0" presId="urn:microsoft.com/office/officeart/2009/3/layout/StepUpProcess"/>
    <dgm:cxn modelId="{9BA7CE56-A76B-4F02-AA14-1B7315D753EF}" type="presParOf" srcId="{0A59221C-8345-4C5A-BE49-3BEED8449EF9}" destId="{75DB70B1-35EA-408F-85CE-9933A87D4A32}" srcOrd="1" destOrd="0" presId="urn:microsoft.com/office/officeart/2009/3/layout/StepUpProcess"/>
    <dgm:cxn modelId="{6E683E13-DBB7-4933-B78A-58C72F39BAED}" type="presParOf" srcId="{75DB70B1-35EA-408F-85CE-9933A87D4A32}" destId="{CF8F28A2-08E5-4852-8A02-F48A78843984}" srcOrd="0" destOrd="0" presId="urn:microsoft.com/office/officeart/2009/3/layout/StepUpProcess"/>
    <dgm:cxn modelId="{8752F96C-BA30-43BB-99BD-E1851DA87AED}" type="presParOf" srcId="{0A59221C-8345-4C5A-BE49-3BEED8449EF9}" destId="{A2098432-0097-4309-AF6A-A3A8516D4265}" srcOrd="2" destOrd="0" presId="urn:microsoft.com/office/officeart/2009/3/layout/StepUpProcess"/>
    <dgm:cxn modelId="{D5275EEF-C95D-446C-9826-CB016AE3ECFB}" type="presParOf" srcId="{A2098432-0097-4309-AF6A-A3A8516D4265}" destId="{2EF002B7-D025-421F-AECF-8956286BD535}" srcOrd="0" destOrd="0" presId="urn:microsoft.com/office/officeart/2009/3/layout/StepUpProcess"/>
    <dgm:cxn modelId="{89D9F240-D8BF-4977-B908-AF1BA7D4DBA3}" type="presParOf" srcId="{A2098432-0097-4309-AF6A-A3A8516D4265}" destId="{920AFC48-BF41-45B8-8092-610FA138444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8B74CE-F712-41D4-97F6-4435AE7B8357}" type="doc">
      <dgm:prSet loTypeId="urn:microsoft.com/office/officeart/2005/8/layout/process2" loCatId="process" qsTypeId="urn:microsoft.com/office/officeart/2005/8/quickstyle/simple1#5" qsCatId="simple" csTypeId="urn:microsoft.com/office/officeart/2005/8/colors/accent0_3#4" csCatId="mainScheme" phldr="1"/>
      <dgm:spPr/>
      <dgm:t>
        <a:bodyPr/>
        <a:lstStyle/>
        <a:p>
          <a:endParaRPr lang="es-EC"/>
        </a:p>
      </dgm:t>
    </dgm:pt>
    <dgm:pt modelId="{6D20ACD3-3AB8-4324-B30D-F79CBE0DDF8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 todos los creyentes cristianos llega el llamado a no actuar por contienda ni vanagloria, sino con humildad, considerando a los demás como superiores a nosotros mismo…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FBDF931-C7D0-4C57-BC81-172F1EA582BA}" type="parTrans" cxnId="{6B9967E6-A7ED-42EF-9A76-15140C41A07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C396CD0-F9D7-41A8-AF6F-63575C69B1AB}" type="sibTrans" cxnId="{6B9967E6-A7ED-42EF-9A76-15140C41A07B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A5EBD72-D810-4732-B630-2040F78F455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…porque el egoísmo, la ambición personal y el deseo de reconocimiento producen rivalidad, división y debilitan la obra de Dios; esto ha destruido muchas almas e </a:t>
          </a:r>
          <a:r>
            <a:rPr lang="es-EC" sz="2200" dirty="0">
              <a:latin typeface="Bw Modelica" panose="00000600000000000000" pitchFamily="50" charset="0"/>
            </a:rPr>
            <a:t>inutilizado muchas iglesia.</a:t>
          </a:r>
        </a:p>
      </dgm:t>
    </dgm:pt>
    <dgm:pt modelId="{E00A3AB7-D78C-4945-9975-EB685D8F0E7F}" type="parTrans" cxnId="{3F60295C-9C55-4CEB-A39F-557C01A9F93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B2A9AC5-0C25-4D9D-A304-4DD616A15B49}" type="sibTrans" cxnId="{3F60295C-9C55-4CEB-A39F-557C01A9F93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E6275D5-DEF1-4D7D-A93F-934C46497D45}" type="pres">
      <dgm:prSet presAssocID="{248B74CE-F712-41D4-97F6-4435AE7B8357}" presName="linearFlow" presStyleCnt="0">
        <dgm:presLayoutVars>
          <dgm:resizeHandles val="exact"/>
        </dgm:presLayoutVars>
      </dgm:prSet>
      <dgm:spPr/>
    </dgm:pt>
    <dgm:pt modelId="{DC32DEFA-9019-453D-8AA6-6FAEF702C67C}" type="pres">
      <dgm:prSet presAssocID="{6D20ACD3-3AB8-4324-B30D-F79CBE0DDF89}" presName="node" presStyleLbl="node1" presStyleIdx="0" presStyleCnt="2" custScaleX="161187">
        <dgm:presLayoutVars>
          <dgm:bulletEnabled val="1"/>
        </dgm:presLayoutVars>
      </dgm:prSet>
      <dgm:spPr/>
    </dgm:pt>
    <dgm:pt modelId="{242605EA-703D-4B21-8254-662F7C3C69A3}" type="pres">
      <dgm:prSet presAssocID="{DC396CD0-F9D7-41A8-AF6F-63575C69B1AB}" presName="sibTrans" presStyleLbl="sibTrans2D1" presStyleIdx="0" presStyleCnt="1"/>
      <dgm:spPr/>
    </dgm:pt>
    <dgm:pt modelId="{EBFEF001-5EAC-44D2-8BDA-1D6731115D96}" type="pres">
      <dgm:prSet presAssocID="{DC396CD0-F9D7-41A8-AF6F-63575C69B1AB}" presName="connectorText" presStyleLbl="sibTrans2D1" presStyleIdx="0" presStyleCnt="1"/>
      <dgm:spPr/>
    </dgm:pt>
    <dgm:pt modelId="{0875F41A-56AD-423C-BAFF-48240EEFDDA1}" type="pres">
      <dgm:prSet presAssocID="{1A5EBD72-D810-4732-B630-2040F78F4559}" presName="node" presStyleLbl="node1" presStyleIdx="1" presStyleCnt="2" custScaleX="161187">
        <dgm:presLayoutVars>
          <dgm:bulletEnabled val="1"/>
        </dgm:presLayoutVars>
      </dgm:prSet>
      <dgm:spPr/>
    </dgm:pt>
  </dgm:ptLst>
  <dgm:cxnLst>
    <dgm:cxn modelId="{9FAA4139-D736-414C-A8A4-B857C4A418D7}" type="presOf" srcId="{DC396CD0-F9D7-41A8-AF6F-63575C69B1AB}" destId="{242605EA-703D-4B21-8254-662F7C3C69A3}" srcOrd="0" destOrd="0" presId="urn:microsoft.com/office/officeart/2005/8/layout/process2"/>
    <dgm:cxn modelId="{3F60295C-9C55-4CEB-A39F-557C01A9F93B}" srcId="{248B74CE-F712-41D4-97F6-4435AE7B8357}" destId="{1A5EBD72-D810-4732-B630-2040F78F4559}" srcOrd="1" destOrd="0" parTransId="{E00A3AB7-D78C-4945-9975-EB685D8F0E7F}" sibTransId="{CB2A9AC5-0C25-4D9D-A304-4DD616A15B49}"/>
    <dgm:cxn modelId="{20E11B90-3B1C-4146-B601-8C25E20BACC9}" type="presOf" srcId="{6D20ACD3-3AB8-4324-B30D-F79CBE0DDF89}" destId="{DC32DEFA-9019-453D-8AA6-6FAEF702C67C}" srcOrd="0" destOrd="0" presId="urn:microsoft.com/office/officeart/2005/8/layout/process2"/>
    <dgm:cxn modelId="{CCE3CD99-79AE-4887-8CE1-08ED648651ED}" type="presOf" srcId="{1A5EBD72-D810-4732-B630-2040F78F4559}" destId="{0875F41A-56AD-423C-BAFF-48240EEFDDA1}" srcOrd="0" destOrd="0" presId="urn:microsoft.com/office/officeart/2005/8/layout/process2"/>
    <dgm:cxn modelId="{6B9967E6-A7ED-42EF-9A76-15140C41A07B}" srcId="{248B74CE-F712-41D4-97F6-4435AE7B8357}" destId="{6D20ACD3-3AB8-4324-B30D-F79CBE0DDF89}" srcOrd="0" destOrd="0" parTransId="{5FBDF931-C7D0-4C57-BC81-172F1EA582BA}" sibTransId="{DC396CD0-F9D7-41A8-AF6F-63575C69B1AB}"/>
    <dgm:cxn modelId="{CDB2A5F1-08E5-4B47-9FC6-318A9562C3CC}" type="presOf" srcId="{DC396CD0-F9D7-41A8-AF6F-63575C69B1AB}" destId="{EBFEF001-5EAC-44D2-8BDA-1D6731115D96}" srcOrd="1" destOrd="0" presId="urn:microsoft.com/office/officeart/2005/8/layout/process2"/>
    <dgm:cxn modelId="{C6C262FD-5F35-4C4D-BBC6-A553AAA6E6E2}" type="presOf" srcId="{248B74CE-F712-41D4-97F6-4435AE7B8357}" destId="{2E6275D5-DEF1-4D7D-A93F-934C46497D45}" srcOrd="0" destOrd="0" presId="urn:microsoft.com/office/officeart/2005/8/layout/process2"/>
    <dgm:cxn modelId="{8216191F-4A43-44CD-966D-CA4DAF4665B6}" type="presParOf" srcId="{2E6275D5-DEF1-4D7D-A93F-934C46497D45}" destId="{DC32DEFA-9019-453D-8AA6-6FAEF702C67C}" srcOrd="0" destOrd="0" presId="urn:microsoft.com/office/officeart/2005/8/layout/process2"/>
    <dgm:cxn modelId="{12954EF5-7372-42FA-A177-219102E26D09}" type="presParOf" srcId="{2E6275D5-DEF1-4D7D-A93F-934C46497D45}" destId="{242605EA-703D-4B21-8254-662F7C3C69A3}" srcOrd="1" destOrd="0" presId="urn:microsoft.com/office/officeart/2005/8/layout/process2"/>
    <dgm:cxn modelId="{3EE563A0-55BA-475E-B52C-D1B2A3E0B152}" type="presParOf" srcId="{242605EA-703D-4B21-8254-662F7C3C69A3}" destId="{EBFEF001-5EAC-44D2-8BDA-1D6731115D96}" srcOrd="0" destOrd="0" presId="urn:microsoft.com/office/officeart/2005/8/layout/process2"/>
    <dgm:cxn modelId="{B64EEE98-65CD-4434-9192-9B57461B0014}" type="presParOf" srcId="{2E6275D5-DEF1-4D7D-A93F-934C46497D45}" destId="{0875F41A-56AD-423C-BAFF-48240EEFDDA1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1212D3-8692-44EA-A6F9-BD81A49A4C3E}" type="doc">
      <dgm:prSet loTypeId="urn:microsoft.com/office/officeart/2005/8/layout/list1" loCatId="list" qsTypeId="urn:microsoft.com/office/officeart/2005/8/quickstyle/simple1#2" qsCatId="simple" csTypeId="urn:microsoft.com/office/officeart/2005/8/colors/accent0_3#1" csCatId="mainScheme" phldr="1"/>
      <dgm:spPr/>
      <dgm:t>
        <a:bodyPr/>
        <a:lstStyle/>
        <a:p>
          <a:endParaRPr lang="es-MX"/>
        </a:p>
      </dgm:t>
    </dgm:pt>
    <dgm:pt modelId="{DC7F6EB6-565A-435A-897E-C24245AA8816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Consiste en permitir que Cristo gobierne el corazón, de modo que nuestra felicidad no dependa de las circunstancias ni de las posesiones, sino de una relación viva con Dios…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F2547B5-EBEE-47DE-AB38-B7856A4EE91B}" type="sibTrans" cxnId="{64C85F6F-CDD6-4B38-9C63-750E0CBE2C0B}">
      <dgm:prSet/>
      <dgm:spPr/>
      <dgm:t>
        <a:bodyPr/>
        <a:lstStyle/>
        <a:p>
          <a:endParaRPr lang="es-MX"/>
        </a:p>
      </dgm:t>
    </dgm:pt>
    <dgm:pt modelId="{CE224E0E-807E-4487-85CB-5F9CB5356C56}" type="parTrans" cxnId="{64C85F6F-CDD6-4B38-9C63-750E0CBE2C0B}">
      <dgm:prSet/>
      <dgm:spPr/>
      <dgm:t>
        <a:bodyPr/>
        <a:lstStyle/>
        <a:p>
          <a:endParaRPr lang="es-MX"/>
        </a:p>
      </dgm:t>
    </dgm:pt>
    <dgm:pt modelId="{8457EC8B-DE6A-47C3-918D-DF6C40DF64E7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…esta comunión transforma nuestro carácter, nos libera de la envidia, las malas sospechas y el egoísmo, y nos impulsa a vivir con amor desinteresado y disposición para servir.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A96CCB6-63D9-46C5-A31F-715981A261EB}" type="sibTrans" cxnId="{48C7F1DE-04E3-4D90-9DE4-1F8ABC2E9924}">
      <dgm:prSet/>
      <dgm:spPr/>
      <dgm:t>
        <a:bodyPr/>
        <a:lstStyle/>
        <a:p>
          <a:endParaRPr lang="es-MX"/>
        </a:p>
      </dgm:t>
    </dgm:pt>
    <dgm:pt modelId="{67CBF671-FD37-4176-900A-68E662BC29A6}" type="parTrans" cxnId="{48C7F1DE-04E3-4D90-9DE4-1F8ABC2E9924}">
      <dgm:prSet/>
      <dgm:spPr/>
      <dgm:t>
        <a:bodyPr/>
        <a:lstStyle/>
        <a:p>
          <a:endParaRPr lang="es-MX"/>
        </a:p>
      </dgm:t>
    </dgm:pt>
    <dgm:pt modelId="{48AEFA5A-CA24-446D-9030-AD310CF1C734}" type="pres">
      <dgm:prSet presAssocID="{691212D3-8692-44EA-A6F9-BD81A49A4C3E}" presName="linear" presStyleCnt="0">
        <dgm:presLayoutVars>
          <dgm:dir/>
          <dgm:animLvl val="lvl"/>
          <dgm:resizeHandles val="exact"/>
        </dgm:presLayoutVars>
      </dgm:prSet>
      <dgm:spPr/>
    </dgm:pt>
    <dgm:pt modelId="{3A15762F-6B66-4D9A-9F74-5AB793478784}" type="pres">
      <dgm:prSet presAssocID="{DC7F6EB6-565A-435A-897E-C24245AA8816}" presName="parentLin" presStyleCnt="0"/>
      <dgm:spPr/>
    </dgm:pt>
    <dgm:pt modelId="{6CBC956C-7407-4787-BA10-0FD4FE75124D}" type="pres">
      <dgm:prSet presAssocID="{DC7F6EB6-565A-435A-897E-C24245AA8816}" presName="parentLeftMargin" presStyleLbl="node1" presStyleIdx="0" presStyleCnt="2"/>
      <dgm:spPr/>
    </dgm:pt>
    <dgm:pt modelId="{8E20B6DB-72C8-471A-B3AD-CEEB43D31875}" type="pres">
      <dgm:prSet presAssocID="{DC7F6EB6-565A-435A-897E-C24245AA8816}" presName="parentText" presStyleLbl="node1" presStyleIdx="0" presStyleCnt="2" custScaleX="132252" custScaleY="120905" custLinFactNeighborX="-28338">
        <dgm:presLayoutVars>
          <dgm:chMax val="0"/>
          <dgm:bulletEnabled val="1"/>
        </dgm:presLayoutVars>
      </dgm:prSet>
      <dgm:spPr/>
    </dgm:pt>
    <dgm:pt modelId="{8454F625-07EF-4B09-8811-796AE7EC666C}" type="pres">
      <dgm:prSet presAssocID="{DC7F6EB6-565A-435A-897E-C24245AA8816}" presName="negativeSpace" presStyleCnt="0"/>
      <dgm:spPr/>
    </dgm:pt>
    <dgm:pt modelId="{D75A5487-C7E3-4FE1-971D-D3D3D3BFE492}" type="pres">
      <dgm:prSet presAssocID="{DC7F6EB6-565A-435A-897E-C24245AA8816}" presName="childText" presStyleLbl="conFgAcc1" presStyleIdx="0" presStyleCnt="2">
        <dgm:presLayoutVars>
          <dgm:bulletEnabled val="1"/>
        </dgm:presLayoutVars>
      </dgm:prSet>
      <dgm:spPr/>
    </dgm:pt>
    <dgm:pt modelId="{94271EA5-5C92-4484-A34F-D5C120E2A00B}" type="pres">
      <dgm:prSet presAssocID="{4F2547B5-EBEE-47DE-AB38-B7856A4EE91B}" presName="spaceBetweenRectangles" presStyleCnt="0"/>
      <dgm:spPr/>
    </dgm:pt>
    <dgm:pt modelId="{2982BA51-371E-42D7-B21A-FC11E4D2C278}" type="pres">
      <dgm:prSet presAssocID="{8457EC8B-DE6A-47C3-918D-DF6C40DF64E7}" presName="parentLin" presStyleCnt="0"/>
      <dgm:spPr/>
    </dgm:pt>
    <dgm:pt modelId="{D7AFE0A2-2BDF-40D3-8B7D-6C9A59E02686}" type="pres">
      <dgm:prSet presAssocID="{8457EC8B-DE6A-47C3-918D-DF6C40DF64E7}" presName="parentLeftMargin" presStyleLbl="node1" presStyleIdx="0" presStyleCnt="2"/>
      <dgm:spPr/>
    </dgm:pt>
    <dgm:pt modelId="{82664C96-DFCB-4910-983B-F0A25834C52C}" type="pres">
      <dgm:prSet presAssocID="{8457EC8B-DE6A-47C3-918D-DF6C40DF64E7}" presName="parentText" presStyleLbl="node1" presStyleIdx="1" presStyleCnt="2" custScaleX="132252" custScaleY="124193" custLinFactNeighborX="-28338">
        <dgm:presLayoutVars>
          <dgm:chMax val="0"/>
          <dgm:bulletEnabled val="1"/>
        </dgm:presLayoutVars>
      </dgm:prSet>
      <dgm:spPr/>
    </dgm:pt>
    <dgm:pt modelId="{7BFBCDCB-22E0-4D0C-B60B-5E9FF576AAE5}" type="pres">
      <dgm:prSet presAssocID="{8457EC8B-DE6A-47C3-918D-DF6C40DF64E7}" presName="negativeSpace" presStyleCnt="0"/>
      <dgm:spPr/>
    </dgm:pt>
    <dgm:pt modelId="{D1B4FAF6-A660-46EC-9959-3E14F539CFFA}" type="pres">
      <dgm:prSet presAssocID="{8457EC8B-DE6A-47C3-918D-DF6C40DF64E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5B92D0A-8019-4CDA-8407-E9ACE4A8932E}" type="presOf" srcId="{DC7F6EB6-565A-435A-897E-C24245AA8816}" destId="{8E20B6DB-72C8-471A-B3AD-CEEB43D31875}" srcOrd="1" destOrd="0" presId="urn:microsoft.com/office/officeart/2005/8/layout/list1"/>
    <dgm:cxn modelId="{64C85F6F-CDD6-4B38-9C63-750E0CBE2C0B}" srcId="{691212D3-8692-44EA-A6F9-BD81A49A4C3E}" destId="{DC7F6EB6-565A-435A-897E-C24245AA8816}" srcOrd="0" destOrd="0" parTransId="{CE224E0E-807E-4487-85CB-5F9CB5356C56}" sibTransId="{4F2547B5-EBEE-47DE-AB38-B7856A4EE91B}"/>
    <dgm:cxn modelId="{4FC37680-C45A-4E6F-A54E-F8B9041CE29D}" type="presOf" srcId="{8457EC8B-DE6A-47C3-918D-DF6C40DF64E7}" destId="{82664C96-DFCB-4910-983B-F0A25834C52C}" srcOrd="1" destOrd="0" presId="urn:microsoft.com/office/officeart/2005/8/layout/list1"/>
    <dgm:cxn modelId="{8633DE88-40D1-4DBD-9569-2671D61128E3}" type="presOf" srcId="{DC7F6EB6-565A-435A-897E-C24245AA8816}" destId="{6CBC956C-7407-4787-BA10-0FD4FE75124D}" srcOrd="0" destOrd="0" presId="urn:microsoft.com/office/officeart/2005/8/layout/list1"/>
    <dgm:cxn modelId="{8D3644B9-6408-44A8-AE4B-6E55E4E8049D}" type="presOf" srcId="{8457EC8B-DE6A-47C3-918D-DF6C40DF64E7}" destId="{D7AFE0A2-2BDF-40D3-8B7D-6C9A59E02686}" srcOrd="0" destOrd="0" presId="urn:microsoft.com/office/officeart/2005/8/layout/list1"/>
    <dgm:cxn modelId="{3188B7CA-807F-4390-940B-F239E6A26EB9}" type="presOf" srcId="{691212D3-8692-44EA-A6F9-BD81A49A4C3E}" destId="{48AEFA5A-CA24-446D-9030-AD310CF1C734}" srcOrd="0" destOrd="0" presId="urn:microsoft.com/office/officeart/2005/8/layout/list1"/>
    <dgm:cxn modelId="{48C7F1DE-04E3-4D90-9DE4-1F8ABC2E9924}" srcId="{691212D3-8692-44EA-A6F9-BD81A49A4C3E}" destId="{8457EC8B-DE6A-47C3-918D-DF6C40DF64E7}" srcOrd="1" destOrd="0" parTransId="{67CBF671-FD37-4176-900A-68E662BC29A6}" sibTransId="{4A96CCB6-63D9-46C5-A31F-715981A261EB}"/>
    <dgm:cxn modelId="{2B0E900D-5048-41CF-91E0-5DB17CA34E91}" type="presParOf" srcId="{48AEFA5A-CA24-446D-9030-AD310CF1C734}" destId="{3A15762F-6B66-4D9A-9F74-5AB793478784}" srcOrd="0" destOrd="0" presId="urn:microsoft.com/office/officeart/2005/8/layout/list1"/>
    <dgm:cxn modelId="{57148BB9-F701-4990-8D38-EFA34D120EA1}" type="presParOf" srcId="{3A15762F-6B66-4D9A-9F74-5AB793478784}" destId="{6CBC956C-7407-4787-BA10-0FD4FE75124D}" srcOrd="0" destOrd="0" presId="urn:microsoft.com/office/officeart/2005/8/layout/list1"/>
    <dgm:cxn modelId="{59C6D5FC-01C5-4690-975F-45F49780FE98}" type="presParOf" srcId="{3A15762F-6B66-4D9A-9F74-5AB793478784}" destId="{8E20B6DB-72C8-471A-B3AD-CEEB43D31875}" srcOrd="1" destOrd="0" presId="urn:microsoft.com/office/officeart/2005/8/layout/list1"/>
    <dgm:cxn modelId="{4AC6487A-00DC-4E4B-969F-0AB8EED4DE41}" type="presParOf" srcId="{48AEFA5A-CA24-446D-9030-AD310CF1C734}" destId="{8454F625-07EF-4B09-8811-796AE7EC666C}" srcOrd="1" destOrd="0" presId="urn:microsoft.com/office/officeart/2005/8/layout/list1"/>
    <dgm:cxn modelId="{F20A2698-55D1-48EE-B534-545E2FAA887E}" type="presParOf" srcId="{48AEFA5A-CA24-446D-9030-AD310CF1C734}" destId="{D75A5487-C7E3-4FE1-971D-D3D3D3BFE492}" srcOrd="2" destOrd="0" presId="urn:microsoft.com/office/officeart/2005/8/layout/list1"/>
    <dgm:cxn modelId="{E8479124-0A32-4537-ABDE-944067F86894}" type="presParOf" srcId="{48AEFA5A-CA24-446D-9030-AD310CF1C734}" destId="{94271EA5-5C92-4484-A34F-D5C120E2A00B}" srcOrd="3" destOrd="0" presId="urn:microsoft.com/office/officeart/2005/8/layout/list1"/>
    <dgm:cxn modelId="{D7E6F035-835B-46EC-AAA0-20B7FD2513AF}" type="presParOf" srcId="{48AEFA5A-CA24-446D-9030-AD310CF1C734}" destId="{2982BA51-371E-42D7-B21A-FC11E4D2C278}" srcOrd="4" destOrd="0" presId="urn:microsoft.com/office/officeart/2005/8/layout/list1"/>
    <dgm:cxn modelId="{16246465-F6F9-481B-BEA0-096E0CA3627A}" type="presParOf" srcId="{2982BA51-371E-42D7-B21A-FC11E4D2C278}" destId="{D7AFE0A2-2BDF-40D3-8B7D-6C9A59E02686}" srcOrd="0" destOrd="0" presId="urn:microsoft.com/office/officeart/2005/8/layout/list1"/>
    <dgm:cxn modelId="{351B616F-6DD8-4D13-BCF2-23764FC882D5}" type="presParOf" srcId="{2982BA51-371E-42D7-B21A-FC11E4D2C278}" destId="{82664C96-DFCB-4910-983B-F0A25834C52C}" srcOrd="1" destOrd="0" presId="urn:microsoft.com/office/officeart/2005/8/layout/list1"/>
    <dgm:cxn modelId="{BA5AAFAB-D1D4-4359-ABA3-C49C7486EA75}" type="presParOf" srcId="{48AEFA5A-CA24-446D-9030-AD310CF1C734}" destId="{7BFBCDCB-22E0-4D0C-B60B-5E9FF576AAE5}" srcOrd="5" destOrd="0" presId="urn:microsoft.com/office/officeart/2005/8/layout/list1"/>
    <dgm:cxn modelId="{9FA7CDA6-C3E9-4675-8735-62C7DF13E22E}" type="presParOf" srcId="{48AEFA5A-CA24-446D-9030-AD310CF1C734}" destId="{D1B4FAF6-A660-46EC-9959-3E14F539CFF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621E3F7-A84A-45D1-AC91-1A8F7298FF3E}" type="doc">
      <dgm:prSet loTypeId="urn:microsoft.com/office/officeart/2005/8/layout/hProcess9" loCatId="process" qsTypeId="urn:microsoft.com/office/officeart/2005/8/quickstyle/simple1#4" qsCatId="simple" csTypeId="urn:microsoft.com/office/officeart/2005/8/colors/accent0_3#3" csCatId="mainScheme" phldr="1"/>
      <dgm:spPr/>
      <dgm:t>
        <a:bodyPr/>
        <a:lstStyle/>
        <a:p>
          <a:endParaRPr lang="es-MX"/>
        </a:p>
      </dgm:t>
    </dgm:pt>
    <dgm:pt modelId="{36FC5A01-75A4-4B23-831B-F714FBDE6DD7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Nuestro pensamiento y nuestras acciones deben reflejar la mente de Cristo y someterse plenamente a su voluntad…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0C2A7EA-8BC3-4437-95BF-5B372442165B}" type="parTrans" cxnId="{D72E74E4-E0A6-4D41-869E-A36B07110BC3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6F120C9F-A9D1-4AE7-9F29-806477AAE3F5}" type="sibTrans" cxnId="{D72E74E4-E0A6-4D41-869E-A36B07110BC3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7A034F26-26B1-40D8-8D37-E11283B60F2D}">
      <dgm:prSet phldrT="[Texto]" phldr="0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cuando Cristo gobierna el corazón, aprendemos de su mansedumbre y humildad, y entonces su carácter es reproducido en nosotros</a:t>
          </a:r>
          <a:r>
            <a:rPr lang="es-MX" sz="2200" dirty="0">
              <a:latin typeface="Bw Modelica" panose="00000600000000000000" pitchFamily="50" charset="0"/>
            </a:rPr>
            <a:t>.</a:t>
          </a:r>
        </a:p>
      </dgm:t>
    </dgm:pt>
    <dgm:pt modelId="{BE0433E7-51AD-44AA-8182-10B7ABD39179}" type="parTrans" cxnId="{DA4914A1-57D7-486B-8935-C7B8866DC842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501FB197-E7CA-433D-8432-3C6FC6A1776C}" type="sibTrans" cxnId="{DA4914A1-57D7-486B-8935-C7B8866DC842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533DFC4A-0FCD-413F-8BE2-D11434CE97F4}" type="pres">
      <dgm:prSet presAssocID="{3621E3F7-A84A-45D1-AC91-1A8F7298FF3E}" presName="CompostProcess" presStyleCnt="0">
        <dgm:presLayoutVars>
          <dgm:dir/>
          <dgm:resizeHandles val="exact"/>
        </dgm:presLayoutVars>
      </dgm:prSet>
      <dgm:spPr/>
    </dgm:pt>
    <dgm:pt modelId="{9142F382-AA36-4775-9D98-29EB32F5D32C}" type="pres">
      <dgm:prSet presAssocID="{3621E3F7-A84A-45D1-AC91-1A8F7298FF3E}" presName="arrow" presStyleLbl="bgShp" presStyleIdx="0" presStyleCnt="1"/>
      <dgm:spPr/>
    </dgm:pt>
    <dgm:pt modelId="{D2840A6D-1566-4ED8-BE5B-54CC594CCE39}" type="pres">
      <dgm:prSet presAssocID="{3621E3F7-A84A-45D1-AC91-1A8F7298FF3E}" presName="linearProcess" presStyleCnt="0"/>
      <dgm:spPr/>
    </dgm:pt>
    <dgm:pt modelId="{5BEB2F3E-5414-45C4-BB95-47CFFED77BFE}" type="pres">
      <dgm:prSet presAssocID="{36FC5A01-75A4-4B23-831B-F714FBDE6DD7}" presName="textNode" presStyleLbl="node1" presStyleIdx="0" presStyleCnt="2" custScaleX="107431" custScaleY="119917">
        <dgm:presLayoutVars>
          <dgm:bulletEnabled val="1"/>
        </dgm:presLayoutVars>
      </dgm:prSet>
      <dgm:spPr/>
    </dgm:pt>
    <dgm:pt modelId="{77AB053F-C6CF-45E4-9C05-983FA1F6558A}" type="pres">
      <dgm:prSet presAssocID="{6F120C9F-A9D1-4AE7-9F29-806477AAE3F5}" presName="sibTrans" presStyleCnt="0"/>
      <dgm:spPr/>
    </dgm:pt>
    <dgm:pt modelId="{B69CEAF2-3B3E-4B26-BEDB-7F2009603968}" type="pres">
      <dgm:prSet presAssocID="{7A034F26-26B1-40D8-8D37-E11283B60F2D}" presName="textNode" presStyleLbl="node1" presStyleIdx="1" presStyleCnt="2" custScaleX="119024" custScaleY="119917">
        <dgm:presLayoutVars>
          <dgm:bulletEnabled val="1"/>
        </dgm:presLayoutVars>
      </dgm:prSet>
      <dgm:spPr/>
    </dgm:pt>
  </dgm:ptLst>
  <dgm:cxnLst>
    <dgm:cxn modelId="{31390E22-35E0-4513-9218-72B4722C153D}" type="presOf" srcId="{3621E3F7-A84A-45D1-AC91-1A8F7298FF3E}" destId="{533DFC4A-0FCD-413F-8BE2-D11434CE97F4}" srcOrd="0" destOrd="0" presId="urn:microsoft.com/office/officeart/2005/8/layout/hProcess9"/>
    <dgm:cxn modelId="{DA4914A1-57D7-486B-8935-C7B8866DC842}" srcId="{3621E3F7-A84A-45D1-AC91-1A8F7298FF3E}" destId="{7A034F26-26B1-40D8-8D37-E11283B60F2D}" srcOrd="1" destOrd="0" parTransId="{BE0433E7-51AD-44AA-8182-10B7ABD39179}" sibTransId="{501FB197-E7CA-433D-8432-3C6FC6A1776C}"/>
    <dgm:cxn modelId="{BA57EFA4-CE3E-438D-8C9B-F20DDD670E61}" type="presOf" srcId="{36FC5A01-75A4-4B23-831B-F714FBDE6DD7}" destId="{5BEB2F3E-5414-45C4-BB95-47CFFED77BFE}" srcOrd="0" destOrd="0" presId="urn:microsoft.com/office/officeart/2005/8/layout/hProcess9"/>
    <dgm:cxn modelId="{D7B6EBA8-0F5E-4061-972A-FA014261EB4C}" type="presOf" srcId="{7A034F26-26B1-40D8-8D37-E11283B60F2D}" destId="{B69CEAF2-3B3E-4B26-BEDB-7F2009603968}" srcOrd="0" destOrd="0" presId="urn:microsoft.com/office/officeart/2005/8/layout/hProcess9"/>
    <dgm:cxn modelId="{D72E74E4-E0A6-4D41-869E-A36B07110BC3}" srcId="{3621E3F7-A84A-45D1-AC91-1A8F7298FF3E}" destId="{36FC5A01-75A4-4B23-831B-F714FBDE6DD7}" srcOrd="0" destOrd="0" parTransId="{E0C2A7EA-8BC3-4437-95BF-5B372442165B}" sibTransId="{6F120C9F-A9D1-4AE7-9F29-806477AAE3F5}"/>
    <dgm:cxn modelId="{68272674-B23C-4FFE-B4E4-32C9E5DBCA10}" type="presParOf" srcId="{533DFC4A-0FCD-413F-8BE2-D11434CE97F4}" destId="{9142F382-AA36-4775-9D98-29EB32F5D32C}" srcOrd="0" destOrd="0" presId="urn:microsoft.com/office/officeart/2005/8/layout/hProcess9"/>
    <dgm:cxn modelId="{793FBFCC-90A3-46F2-A4A3-79D4608E37FC}" type="presParOf" srcId="{533DFC4A-0FCD-413F-8BE2-D11434CE97F4}" destId="{D2840A6D-1566-4ED8-BE5B-54CC594CCE39}" srcOrd="1" destOrd="0" presId="urn:microsoft.com/office/officeart/2005/8/layout/hProcess9"/>
    <dgm:cxn modelId="{F162C64B-5B83-4C00-BA4B-6CD129AAEE8A}" type="presParOf" srcId="{D2840A6D-1566-4ED8-BE5B-54CC594CCE39}" destId="{5BEB2F3E-5414-45C4-BB95-47CFFED77BFE}" srcOrd="0" destOrd="0" presId="urn:microsoft.com/office/officeart/2005/8/layout/hProcess9"/>
    <dgm:cxn modelId="{63919BDB-89A6-48FF-9AD3-6B5F1A48D0A3}" type="presParOf" srcId="{D2840A6D-1566-4ED8-BE5B-54CC594CCE39}" destId="{77AB053F-C6CF-45E4-9C05-983FA1F6558A}" srcOrd="1" destOrd="0" presId="urn:microsoft.com/office/officeart/2005/8/layout/hProcess9"/>
    <dgm:cxn modelId="{1775D5D8-26C7-4D18-90DC-BF78F9FFD44C}" type="presParOf" srcId="{D2840A6D-1566-4ED8-BE5B-54CC594CCE39}" destId="{B69CEAF2-3B3E-4B26-BEDB-7F2009603968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#8" qsCatId="simple" csTypeId="urn:microsoft.com/office/officeart/2005/8/colors/accent0_3#6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La hemos de reflejar mediante la humildad, el servicio, la abnegación y el dominio propio, especialmente cuando enfrentamos ofensas o injusticias…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…Jesús, siendo Dios, se despojó de su gloria, tomó forma de siervo, y fue insultado, humillado, maltratado y finalmente crucificado, pero no respondió con venganza…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…Cristo nos dejó su propia vida como modelo, si somos sus seguidores, nuestra conducta debe revelar su carácter.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1105120" custScaleY="853212"/>
      <dgm:spPr>
        <a:prstGeom prst="homePlate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1105120" custScaleY="853212"/>
      <dgm:spPr>
        <a:prstGeom prst="homePlate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1105120" custScaleY="853212"/>
      <dgm:spPr>
        <a:prstGeom prst="homePlate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#12" qsCatId="simple" csTypeId="urn:microsoft.com/office/officeart/2005/8/colors/accent0_3#10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Dios Padre ve el sacrificio de Cristo como una obra perfecta de obediencia y amor que merece la más alta exaltación: por eso lo exaltó hasta lo sumo y le dio un nombre sobre todo nombre…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…nosotros debemos contemplarlo como la máxima expresión del amor de Dios y como nuestra esperanza de salvación, reconociendo a Jesús como Señor de nuestra vida.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2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2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758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719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#3" qsCatId="simple" csTypeId="urn:microsoft.com/office/officeart/2005/8/colors/accent0_3#2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Debemos rendirnos proactivamente al Salvador porque nuestra fuerza moral y nuestra voluntad son insuficientes para vencer el pecado y vivir en obediencia por nosotros mismos…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cuando cedemos nuestra voluntad a la voluntad de Jesucristo, Dios toma posesión de nosotros y obra en nuestra vida transformándonos y capacitándonos para hacer su voluntad.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4555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3017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#9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Estos problemas son la murmuración, las contiendas, el orgullo, la vanidad, la ambición de poder, el amor a la ganancia…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la crítica, la censura y la tendencia a exagerar las faltas de los demás, problemas que nacen principalmente del orgullo…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pero cuando permitimos que el amor de Dios gobierne nuestro corazón, podemos vencerlos y preservar la unidad y el buen testimonio cristiano.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1704891" custScaleY="1100783"/>
      <dgm:spPr>
        <a:prstGeom prst="chevron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1704891" custScaleY="1100783"/>
      <dgm:spPr>
        <a:prstGeom prst="chevron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1704891" custScaleY="1100783"/>
      <dgm:spPr>
        <a:prstGeom prst="chevron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1537175-3E9A-4968-B855-2CDDB86E7B0E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65A82E2F-211D-43FC-8C25-C8EBC56A7700}">
      <dgm:prSet phldrT="[Texto]" custT="1"/>
      <dgm:spPr/>
      <dgm:t>
        <a:bodyPr/>
        <a:lstStyle/>
        <a:p>
          <a:r>
            <a:rPr lang="es-EC" sz="2200" dirty="0">
              <a:latin typeface="Bw Modelica" panose="00000600000000000000" pitchFamily="50" charset="0"/>
            </a:rPr>
            <a:t>Epafrodito fue recomendado a los filipenses porque había entregado </a:t>
          </a:r>
          <a:r>
            <a:rPr lang="es-ES" sz="2200" dirty="0">
              <a:latin typeface="Bw Modelica" panose="00000600000000000000" pitchFamily="50" charset="0"/>
            </a:rPr>
            <a:t>sus capacidades y esfuerzos al servicio de Dios, incluso arriesgando su vida…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9442A38-2B4F-4614-9E3C-101F64757AFB}" type="parTrans" cxnId="{191BD931-0018-4D68-AD4A-56C6AEC1A75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1497F8E-B7B3-46C3-94A9-41EB968D6467}" type="sibTrans" cxnId="{191BD931-0018-4D68-AD4A-56C6AEC1A75B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9AC0FDC3-0218-409B-BB49-69BAE25EC14E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…debemos recordar que el cristianismo exige abnegación y disposición para servir a Cristo y a los demás aun cuando ello implique sacrificio.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F53058C4-E2FC-479A-A5D7-A3799D469A53}" type="parTrans" cxnId="{AE4257A5-3EA4-4A1E-90B3-A1BC22C3798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C1CCF75-B70F-4044-8308-C6F3C954BDB9}" type="sibTrans" cxnId="{AE4257A5-3EA4-4A1E-90B3-A1BC22C37987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2180059-2E9E-4724-A748-99BAC0625749}" type="pres">
      <dgm:prSet presAssocID="{91537175-3E9A-4968-B855-2CDDB86E7B0E}" presName="outerComposite" presStyleCnt="0">
        <dgm:presLayoutVars>
          <dgm:chMax val="5"/>
          <dgm:dir/>
          <dgm:resizeHandles val="exact"/>
        </dgm:presLayoutVars>
      </dgm:prSet>
      <dgm:spPr/>
    </dgm:pt>
    <dgm:pt modelId="{26F06321-48A9-4EF0-82F1-1E3143CA0A61}" type="pres">
      <dgm:prSet presAssocID="{91537175-3E9A-4968-B855-2CDDB86E7B0E}" presName="dummyMaxCanvas" presStyleCnt="0">
        <dgm:presLayoutVars/>
      </dgm:prSet>
      <dgm:spPr/>
    </dgm:pt>
    <dgm:pt modelId="{CE632C6A-0D25-43E2-B448-45D5C00859EA}" type="pres">
      <dgm:prSet presAssocID="{91537175-3E9A-4968-B855-2CDDB86E7B0E}" presName="TwoNodes_1" presStyleLbl="node1" presStyleIdx="0" presStyleCnt="2">
        <dgm:presLayoutVars>
          <dgm:bulletEnabled val="1"/>
        </dgm:presLayoutVars>
      </dgm:prSet>
      <dgm:spPr/>
    </dgm:pt>
    <dgm:pt modelId="{66985607-552B-4826-BA9E-BB49D6BA5D76}" type="pres">
      <dgm:prSet presAssocID="{91537175-3E9A-4968-B855-2CDDB86E7B0E}" presName="TwoNodes_2" presStyleLbl="node1" presStyleIdx="1" presStyleCnt="2">
        <dgm:presLayoutVars>
          <dgm:bulletEnabled val="1"/>
        </dgm:presLayoutVars>
      </dgm:prSet>
      <dgm:spPr/>
    </dgm:pt>
    <dgm:pt modelId="{27921DEA-9E7A-4468-8B8B-5865D0463876}" type="pres">
      <dgm:prSet presAssocID="{91537175-3E9A-4968-B855-2CDDB86E7B0E}" presName="TwoConn_1-2" presStyleLbl="fgAccFollowNode1" presStyleIdx="0" presStyleCnt="1">
        <dgm:presLayoutVars>
          <dgm:bulletEnabled val="1"/>
        </dgm:presLayoutVars>
      </dgm:prSet>
      <dgm:spPr/>
    </dgm:pt>
    <dgm:pt modelId="{447EEF13-F41E-4277-8D93-044911A24A57}" type="pres">
      <dgm:prSet presAssocID="{91537175-3E9A-4968-B855-2CDDB86E7B0E}" presName="TwoNodes_1_text" presStyleLbl="node1" presStyleIdx="1" presStyleCnt="2">
        <dgm:presLayoutVars>
          <dgm:bulletEnabled val="1"/>
        </dgm:presLayoutVars>
      </dgm:prSet>
      <dgm:spPr/>
    </dgm:pt>
    <dgm:pt modelId="{F0F49C3C-8784-4894-80C7-77E9839EB1C4}" type="pres">
      <dgm:prSet presAssocID="{91537175-3E9A-4968-B855-2CDDB86E7B0E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F2EA9500-AC91-455D-BC21-A60F4FAC085D}" type="presOf" srcId="{65A82E2F-211D-43FC-8C25-C8EBC56A7700}" destId="{447EEF13-F41E-4277-8D93-044911A24A57}" srcOrd="1" destOrd="0" presId="urn:microsoft.com/office/officeart/2005/8/layout/vProcess5"/>
    <dgm:cxn modelId="{D659C106-357F-4C02-9057-54B1A1A41893}" type="presOf" srcId="{91537175-3E9A-4968-B855-2CDDB86E7B0E}" destId="{D2180059-2E9E-4724-A748-99BAC0625749}" srcOrd="0" destOrd="0" presId="urn:microsoft.com/office/officeart/2005/8/layout/vProcess5"/>
    <dgm:cxn modelId="{E69F7710-5E25-48D2-8240-85A8C114F784}" type="presOf" srcId="{9AC0FDC3-0218-409B-BB49-69BAE25EC14E}" destId="{66985607-552B-4826-BA9E-BB49D6BA5D76}" srcOrd="0" destOrd="0" presId="urn:microsoft.com/office/officeart/2005/8/layout/vProcess5"/>
    <dgm:cxn modelId="{191BD931-0018-4D68-AD4A-56C6AEC1A75B}" srcId="{91537175-3E9A-4968-B855-2CDDB86E7B0E}" destId="{65A82E2F-211D-43FC-8C25-C8EBC56A7700}" srcOrd="0" destOrd="0" parTransId="{89442A38-2B4F-4614-9E3C-101F64757AFB}" sibTransId="{01497F8E-B7B3-46C3-94A9-41EB968D6467}"/>
    <dgm:cxn modelId="{629EA545-F285-4241-95CD-E79D9F6AF622}" type="presOf" srcId="{65A82E2F-211D-43FC-8C25-C8EBC56A7700}" destId="{CE632C6A-0D25-43E2-B448-45D5C00859EA}" srcOrd="0" destOrd="0" presId="urn:microsoft.com/office/officeart/2005/8/layout/vProcess5"/>
    <dgm:cxn modelId="{622CDB69-5C0F-409F-8EF8-D729722914A2}" type="presOf" srcId="{9AC0FDC3-0218-409B-BB49-69BAE25EC14E}" destId="{F0F49C3C-8784-4894-80C7-77E9839EB1C4}" srcOrd="1" destOrd="0" presId="urn:microsoft.com/office/officeart/2005/8/layout/vProcess5"/>
    <dgm:cxn modelId="{AE4257A5-3EA4-4A1E-90B3-A1BC22C37987}" srcId="{91537175-3E9A-4968-B855-2CDDB86E7B0E}" destId="{9AC0FDC3-0218-409B-BB49-69BAE25EC14E}" srcOrd="1" destOrd="0" parTransId="{F53058C4-E2FC-479A-A5D7-A3799D469A53}" sibTransId="{EC1CCF75-B70F-4044-8308-C6F3C954BDB9}"/>
    <dgm:cxn modelId="{83DF90CF-2342-4824-A19D-E555B91904A1}" type="presOf" srcId="{01497F8E-B7B3-46C3-94A9-41EB968D6467}" destId="{27921DEA-9E7A-4468-8B8B-5865D0463876}" srcOrd="0" destOrd="0" presId="urn:microsoft.com/office/officeart/2005/8/layout/vProcess5"/>
    <dgm:cxn modelId="{EC5AC9D1-BC47-49C7-843D-B2B7B466A711}" type="presParOf" srcId="{D2180059-2E9E-4724-A748-99BAC0625749}" destId="{26F06321-48A9-4EF0-82F1-1E3143CA0A61}" srcOrd="0" destOrd="0" presId="urn:microsoft.com/office/officeart/2005/8/layout/vProcess5"/>
    <dgm:cxn modelId="{DA06C75A-EFBE-490A-A818-6310705F93D9}" type="presParOf" srcId="{D2180059-2E9E-4724-A748-99BAC0625749}" destId="{CE632C6A-0D25-43E2-B448-45D5C00859EA}" srcOrd="1" destOrd="0" presId="urn:microsoft.com/office/officeart/2005/8/layout/vProcess5"/>
    <dgm:cxn modelId="{9D5707BE-FBBD-4911-B259-02ADF23AD9E2}" type="presParOf" srcId="{D2180059-2E9E-4724-A748-99BAC0625749}" destId="{66985607-552B-4826-BA9E-BB49D6BA5D76}" srcOrd="2" destOrd="0" presId="urn:microsoft.com/office/officeart/2005/8/layout/vProcess5"/>
    <dgm:cxn modelId="{8E0A5D3F-E499-4133-84B8-362E108B5273}" type="presParOf" srcId="{D2180059-2E9E-4724-A748-99BAC0625749}" destId="{27921DEA-9E7A-4468-8B8B-5865D0463876}" srcOrd="3" destOrd="0" presId="urn:microsoft.com/office/officeart/2005/8/layout/vProcess5"/>
    <dgm:cxn modelId="{E095B659-893E-4917-BA5D-2BBFF7F48E22}" type="presParOf" srcId="{D2180059-2E9E-4724-A748-99BAC0625749}" destId="{447EEF13-F41E-4277-8D93-044911A24A57}" srcOrd="4" destOrd="0" presId="urn:microsoft.com/office/officeart/2005/8/layout/vProcess5"/>
    <dgm:cxn modelId="{E28170DF-DAF1-4C9D-AF9D-CE0F2883B4E0}" type="presParOf" srcId="{D2180059-2E9E-4724-A748-99BAC0625749}" destId="{F0F49C3C-8784-4894-80C7-77E9839EB1C4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7DC91-29D8-4D96-8470-CA4381DAB02B}">
      <dsp:nvSpPr>
        <dsp:cNvPr id="0" name=""/>
        <dsp:cNvSpPr/>
      </dsp:nvSpPr>
      <dsp:spPr>
        <a:xfrm>
          <a:off x="0" y="2700085"/>
          <a:ext cx="5291866" cy="177154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…cuando personas diferentes logran amarse, servirse y trabajar juntas por causa de Cristo, muestran el poder transformador del evangelio y glorifican a Dios.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2700085"/>
        <a:ext cx="5291866" cy="1771548"/>
      </dsp:txXfrm>
    </dsp:sp>
    <dsp:sp modelId="{B731AFFD-D6B5-4020-AB95-B7B947FFE309}">
      <dsp:nvSpPr>
        <dsp:cNvPr id="0" name=""/>
        <dsp:cNvSpPr/>
      </dsp:nvSpPr>
      <dsp:spPr>
        <a:xfrm rot="10800000">
          <a:off x="0" y="2017"/>
          <a:ext cx="5291866" cy="2724641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Porque la unidad cristiana es parte de nuestro testimonio ante el mundo, expresa la obra de Cristo en su pueblo…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2017"/>
        <a:ext cx="5291866" cy="17703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76048-1609-4AFE-9293-4290819C6381}">
      <dsp:nvSpPr>
        <dsp:cNvPr id="0" name=""/>
        <dsp:cNvSpPr/>
      </dsp:nvSpPr>
      <dsp:spPr>
        <a:xfrm rot="5400000">
          <a:off x="1184758" y="265161"/>
          <a:ext cx="2142880" cy="3565705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DEF870-403C-4945-A6FF-FC13F129F40B}">
      <dsp:nvSpPr>
        <dsp:cNvPr id="0" name=""/>
        <dsp:cNvSpPr/>
      </dsp:nvSpPr>
      <dsp:spPr>
        <a:xfrm>
          <a:off x="785901" y="1330539"/>
          <a:ext cx="3301452" cy="2821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Cuando existe verdadera unidad en la iglesia, los creyentes encuentran ánimo, aceptación, compañerismo y fortaleza para continuar en la fe…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85901" y="1330539"/>
        <a:ext cx="3301452" cy="2821763"/>
      </dsp:txXfrm>
    </dsp:sp>
    <dsp:sp modelId="{EBA1D7A7-E4BB-4DAC-ACB5-1725DF068E7A}">
      <dsp:nvSpPr>
        <dsp:cNvPr id="0" name=""/>
        <dsp:cNvSpPr/>
      </dsp:nvSpPr>
      <dsp:spPr>
        <a:xfrm>
          <a:off x="3438812" y="2650"/>
          <a:ext cx="607384" cy="607384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F002B7-D025-421F-AECF-8956286BD535}">
      <dsp:nvSpPr>
        <dsp:cNvPr id="0" name=""/>
        <dsp:cNvSpPr/>
      </dsp:nvSpPr>
      <dsp:spPr>
        <a:xfrm rot="5400000">
          <a:off x="5166769" y="-710006"/>
          <a:ext cx="2142880" cy="3565705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0AFC48-BF41-45B8-8092-610FA138444A}">
      <dsp:nvSpPr>
        <dsp:cNvPr id="0" name=""/>
        <dsp:cNvSpPr/>
      </dsp:nvSpPr>
      <dsp:spPr>
        <a:xfrm>
          <a:off x="4809069" y="355371"/>
          <a:ext cx="3219138" cy="2821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…esta unidad únicamente puede lograrse mediante la unión con Cristo, allí, las diferencias dejan de ser motivo de división y se aprende a amar como Cristo ama.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809069" y="355371"/>
        <a:ext cx="3219138" cy="28217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32DEFA-9019-453D-8AA6-6FAEF702C67C}">
      <dsp:nvSpPr>
        <dsp:cNvPr id="0" name=""/>
        <dsp:cNvSpPr/>
      </dsp:nvSpPr>
      <dsp:spPr>
        <a:xfrm>
          <a:off x="0" y="649"/>
          <a:ext cx="5260934" cy="21280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 todos los creyentes cristianos llega el llamado a no actuar por contienda ni vanagloria, sino con humildad, considerando a los demás como superiores a nosotros mismo…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2327" y="62976"/>
        <a:ext cx="5136280" cy="2003360"/>
      </dsp:txXfrm>
    </dsp:sp>
    <dsp:sp modelId="{242605EA-703D-4B21-8254-662F7C3C69A3}">
      <dsp:nvSpPr>
        <dsp:cNvPr id="0" name=""/>
        <dsp:cNvSpPr/>
      </dsp:nvSpPr>
      <dsp:spPr>
        <a:xfrm rot="5400000">
          <a:off x="2231464" y="2181864"/>
          <a:ext cx="798005" cy="95760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343185" y="2261665"/>
        <a:ext cx="574564" cy="558604"/>
      </dsp:txXfrm>
    </dsp:sp>
    <dsp:sp modelId="{0875F41A-56AD-423C-BAFF-48240EEFDDA1}">
      <dsp:nvSpPr>
        <dsp:cNvPr id="0" name=""/>
        <dsp:cNvSpPr/>
      </dsp:nvSpPr>
      <dsp:spPr>
        <a:xfrm>
          <a:off x="0" y="3192671"/>
          <a:ext cx="5260934" cy="21280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…porque el egoísmo, la ambición personal y el deseo de reconocimiento producen rivalidad, división y debilitan la obra de Dios; esto ha destruido muchas almas e </a:t>
          </a:r>
          <a:r>
            <a:rPr lang="es-EC" sz="2200" kern="1200" dirty="0">
              <a:latin typeface="Bw Modelica" panose="00000600000000000000" pitchFamily="50" charset="0"/>
            </a:rPr>
            <a:t>inutilizado muchas iglesia.</a:t>
          </a:r>
        </a:p>
      </dsp:txBody>
      <dsp:txXfrm>
        <a:off x="62327" y="3254998"/>
        <a:ext cx="5136280" cy="20033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A5487-C7E3-4FE1-971D-D3D3D3BFE492}">
      <dsp:nvSpPr>
        <dsp:cNvPr id="0" name=""/>
        <dsp:cNvSpPr/>
      </dsp:nvSpPr>
      <dsp:spPr>
        <a:xfrm>
          <a:off x="0" y="1214474"/>
          <a:ext cx="6050988" cy="1411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20B6DB-72C8-471A-B3AD-CEEB43D31875}">
      <dsp:nvSpPr>
        <dsp:cNvPr id="0" name=""/>
        <dsp:cNvSpPr/>
      </dsp:nvSpPr>
      <dsp:spPr>
        <a:xfrm>
          <a:off x="216812" y="42329"/>
          <a:ext cx="5601786" cy="199870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99" tIns="0" rIns="160099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Consiste en permitir que Cristo gobierne el corazón, de modo que nuestra felicidad no dependa de las circunstancias ni de las posesiones, sino de una relación viva con Dios…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14381" y="139898"/>
        <a:ext cx="5406648" cy="1803566"/>
      </dsp:txXfrm>
    </dsp:sp>
    <dsp:sp modelId="{D1B4FAF6-A660-46EC-9959-3E14F539CFFA}">
      <dsp:nvSpPr>
        <dsp:cNvPr id="0" name=""/>
        <dsp:cNvSpPr/>
      </dsp:nvSpPr>
      <dsp:spPr>
        <a:xfrm>
          <a:off x="0" y="4154573"/>
          <a:ext cx="6050988" cy="1411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664C96-DFCB-4910-983B-F0A25834C52C}">
      <dsp:nvSpPr>
        <dsp:cNvPr id="0" name=""/>
        <dsp:cNvSpPr/>
      </dsp:nvSpPr>
      <dsp:spPr>
        <a:xfrm>
          <a:off x="216812" y="2928074"/>
          <a:ext cx="5601786" cy="205305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99" tIns="0" rIns="160099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…esta comunión transforma nuestro carácter, nos libera de la envidia, las malas sospechas y el egoísmo, y nos impulsa a vivir con amor desinteresado y disposición para servir.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17034" y="3028296"/>
        <a:ext cx="5401342" cy="185261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2F382-AA36-4775-9D98-29EB32F5D32C}">
      <dsp:nvSpPr>
        <dsp:cNvPr id="0" name=""/>
        <dsp:cNvSpPr/>
      </dsp:nvSpPr>
      <dsp:spPr>
        <a:xfrm>
          <a:off x="638285" y="0"/>
          <a:ext cx="7233907" cy="3833902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EB2F3E-5414-45C4-BB95-47CFFED77BFE}">
      <dsp:nvSpPr>
        <dsp:cNvPr id="0" name=""/>
        <dsp:cNvSpPr/>
      </dsp:nvSpPr>
      <dsp:spPr>
        <a:xfrm>
          <a:off x="2119" y="997450"/>
          <a:ext cx="3896011" cy="18390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Nuestro pensamiento y nuestras acciones deben reflejar la mente de Cristo y someterse plenamente a su voluntad…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1892" y="1087223"/>
        <a:ext cx="3716465" cy="1659454"/>
      </dsp:txXfrm>
    </dsp:sp>
    <dsp:sp modelId="{B69CEAF2-3B3E-4B26-BEDB-7F2009603968}">
      <dsp:nvSpPr>
        <dsp:cNvPr id="0" name=""/>
        <dsp:cNvSpPr/>
      </dsp:nvSpPr>
      <dsp:spPr>
        <a:xfrm>
          <a:off x="4191925" y="997450"/>
          <a:ext cx="4316434" cy="18390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cuando Cristo gobierna el corazón, aprendemos de su mansedumbre y humildad, y entonces su carácter es reproducido en nosotros</a:t>
          </a:r>
          <a:r>
            <a:rPr lang="es-MX" sz="2200" kern="1200" dirty="0">
              <a:latin typeface="Bw Modelica" panose="00000600000000000000" pitchFamily="50" charset="0"/>
            </a:rPr>
            <a:t>.</a:t>
          </a:r>
        </a:p>
      </dsp:txBody>
      <dsp:txXfrm>
        <a:off x="4281698" y="1087223"/>
        <a:ext cx="4136888" cy="165945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 rot="10800000">
          <a:off x="367813" y="244"/>
          <a:ext cx="5734739" cy="177101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hemos de reflejar mediante la humildad, el servicio, la abnegación y el dominio propio, especialmente cuando enfrentamos ofensas o injusticias…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810565" y="244"/>
        <a:ext cx="5291987" cy="1771010"/>
      </dsp:txXfrm>
    </dsp:sp>
    <dsp:sp modelId="{A56FA087-F3E2-4A96-8037-C4ACABD84949}">
      <dsp:nvSpPr>
        <dsp:cNvPr id="0" name=""/>
        <dsp:cNvSpPr/>
      </dsp:nvSpPr>
      <dsp:spPr>
        <a:xfrm rot="10800000">
          <a:off x="367813" y="1800315"/>
          <a:ext cx="5734739" cy="177101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…Jesús, siendo Dios, se despojó de su gloria, tomó forma de siervo, y fue insultado, humillado, maltratado y finalmente crucificado, pero no respondió con venganza…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810565" y="1800315"/>
        <a:ext cx="5291987" cy="1771010"/>
      </dsp:txXfrm>
    </dsp:sp>
    <dsp:sp modelId="{EEABFEA6-5D8E-4B4B-B2C9-30FF763E556A}">
      <dsp:nvSpPr>
        <dsp:cNvPr id="0" name=""/>
        <dsp:cNvSpPr/>
      </dsp:nvSpPr>
      <dsp:spPr>
        <a:xfrm rot="10800000">
          <a:off x="367813" y="3600386"/>
          <a:ext cx="5734739" cy="177101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…Cristo nos dejó su propia vida como modelo, si somos sus seguidores, nuestra conducta debe revelar su carácter.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810565" y="3600386"/>
        <a:ext cx="5291987" cy="177101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173" y="4299"/>
          <a:ext cx="6499280" cy="185149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Padre ve el sacrificio de Cristo como una obra perfecta de obediencia y amor que merece la más alta exaltación: por eso lo exaltó hasta lo sumo y le dio un nombre sobre todo nombre…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3555" y="94681"/>
        <a:ext cx="6318516" cy="1670727"/>
      </dsp:txXfrm>
    </dsp:sp>
    <dsp:sp modelId="{EBB866DD-D083-4ED5-84F5-2F33000EBA59}">
      <dsp:nvSpPr>
        <dsp:cNvPr id="0" name=""/>
        <dsp:cNvSpPr/>
      </dsp:nvSpPr>
      <dsp:spPr>
        <a:xfrm>
          <a:off x="3173" y="2050328"/>
          <a:ext cx="6499280" cy="183612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…nosotros debemos contemplarlo como la máxima expresión del amor de Dios y como nuestra esperanza de salvación, reconociendo a Jesús como Señor de nuestra vida.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2805" y="2139960"/>
        <a:ext cx="6320016" cy="165685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989" y="134186"/>
          <a:ext cx="6122124" cy="158885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Debemos rendirnos proactivamente al Salvador porque nuestra fuerza moral y nuestra voluntad son insuficientes para vencer el pecado y vivir en obediencia por nosotros mismos…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989" y="134186"/>
        <a:ext cx="6122124" cy="1588854"/>
      </dsp:txXfrm>
    </dsp:sp>
    <dsp:sp modelId="{DE88F729-003C-480C-B2C6-A764B77E9997}">
      <dsp:nvSpPr>
        <dsp:cNvPr id="0" name=""/>
        <dsp:cNvSpPr/>
      </dsp:nvSpPr>
      <dsp:spPr>
        <a:xfrm>
          <a:off x="2989" y="1901343"/>
          <a:ext cx="6122124" cy="153400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cuando cedemos nuestra voluntad a la voluntad de Jesucristo, Dios toma posesión de nosotros y obra en nuestra vida transformándonos y capacitándonos para hacer su voluntad.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2989" y="1901343"/>
        <a:ext cx="6122124" cy="153400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>
          <a:off x="3291" y="239984"/>
          <a:ext cx="6320154" cy="1632272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Estos problemas son la murmuración, las contiendas, el orgullo, la vanidad, la ambición de poder, el amor a la ganancia…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19427" y="239984"/>
        <a:ext cx="4687882" cy="1632272"/>
      </dsp:txXfrm>
    </dsp:sp>
    <dsp:sp modelId="{A56FA087-F3E2-4A96-8037-C4ACABD84949}">
      <dsp:nvSpPr>
        <dsp:cNvPr id="0" name=""/>
        <dsp:cNvSpPr/>
      </dsp:nvSpPr>
      <dsp:spPr>
        <a:xfrm>
          <a:off x="3291" y="1893017"/>
          <a:ext cx="6320154" cy="1632272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la crítica, la censura y la tendencia a exagerar las faltas de los demás, problemas que nacen principalmente del orgullo…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819427" y="1893017"/>
        <a:ext cx="4687882" cy="1632272"/>
      </dsp:txXfrm>
    </dsp:sp>
    <dsp:sp modelId="{EEABFEA6-5D8E-4B4B-B2C9-30FF763E556A}">
      <dsp:nvSpPr>
        <dsp:cNvPr id="0" name=""/>
        <dsp:cNvSpPr/>
      </dsp:nvSpPr>
      <dsp:spPr>
        <a:xfrm>
          <a:off x="3291" y="3546049"/>
          <a:ext cx="6320154" cy="1632272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pero cuando permitimos que el amor de Dios gobierne nuestro corazón, podemos vencerlos y preservar la unidad y el buen testimonio cristiano.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819427" y="3546049"/>
        <a:ext cx="4687882" cy="163227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632C6A-0D25-43E2-B448-45D5C00859EA}">
      <dsp:nvSpPr>
        <dsp:cNvPr id="0" name=""/>
        <dsp:cNvSpPr/>
      </dsp:nvSpPr>
      <dsp:spPr>
        <a:xfrm>
          <a:off x="0" y="0"/>
          <a:ext cx="6130789" cy="181364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Epafrodito fue recomendado a los filipenses porque había entregado </a:t>
          </a:r>
          <a:r>
            <a:rPr lang="es-ES" sz="2200" kern="1200" dirty="0">
              <a:latin typeface="Bw Modelica" panose="00000600000000000000" pitchFamily="50" charset="0"/>
            </a:rPr>
            <a:t>sus capacidades y esfuerzos al servicio de Dios, incluso arriesgando su vida…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53120" y="53120"/>
        <a:ext cx="4256242" cy="1707408"/>
      </dsp:txXfrm>
    </dsp:sp>
    <dsp:sp modelId="{66985607-552B-4826-BA9E-BB49D6BA5D76}">
      <dsp:nvSpPr>
        <dsp:cNvPr id="0" name=""/>
        <dsp:cNvSpPr/>
      </dsp:nvSpPr>
      <dsp:spPr>
        <a:xfrm>
          <a:off x="1081904" y="2216682"/>
          <a:ext cx="6130789" cy="181364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…debemos recordar que el cristianismo exige abnegación y disposición para servir a Cristo y a los demás aun cuando ello implique sacrificio.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135024" y="2269802"/>
        <a:ext cx="3763773" cy="1707408"/>
      </dsp:txXfrm>
    </dsp:sp>
    <dsp:sp modelId="{27921DEA-9E7A-4468-8B8B-5865D0463876}">
      <dsp:nvSpPr>
        <dsp:cNvPr id="0" name=""/>
        <dsp:cNvSpPr/>
      </dsp:nvSpPr>
      <dsp:spPr>
        <a:xfrm>
          <a:off x="4951918" y="1425729"/>
          <a:ext cx="1178871" cy="1178871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5217164" y="1425729"/>
        <a:ext cx="648379" cy="8871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9/10/2026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64843-98FF-CD7F-63C8-6E107C32A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60BFF4C-0118-212E-DC20-663B8726B3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F031111-0CA3-31A8-5D02-37FBEFB95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A4AD9D-D4AA-8BE2-E7AC-BE47DC08CA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8560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4828E-A0F7-3FBD-7FBA-1E720F0DD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1836A8B-8603-FD29-AE61-36E39752D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86E985F-9A7D-913E-3991-D7DAAAAAF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A85E137-B650-ECA2-BD4A-E275FA0458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76369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60B8A-B495-8B06-AE3C-A3CA589C3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BE071F7-AD63-AE9C-8309-FF80427F92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BEDBC04-7EB6-B124-7C06-C65C4D20C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0B490F2-8F2D-56DB-0441-667DC9878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58354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60B8A-B495-8B06-AE3C-A3CA589C3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BE071F7-AD63-AE9C-8309-FF80427F92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BEDBC04-7EB6-B124-7C06-C65C4D20C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0B490F2-8F2D-56DB-0441-667DC9878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50258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550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9/10/2026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9/10/2026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9/10/2026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9/10/2026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9/10/2026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9/10/2026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9/10/2026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9/10/2026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9/10/2026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9/10/2026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9/10/2026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9/10/2026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5.jp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6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7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6.png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0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6.png"/><Relationship Id="rId9" Type="http://schemas.microsoft.com/office/2007/relationships/diagramDrawing" Target="../diagrams/drawing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31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6.png"/><Relationship Id="rId9" Type="http://schemas.microsoft.com/office/2007/relationships/diagramDrawing" Target="../diagrams/drawing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32.jp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16.png"/><Relationship Id="rId9" Type="http://schemas.microsoft.com/office/2007/relationships/diagramDrawing" Target="../diagrams/drawing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33.pn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16.png"/><Relationship Id="rId9" Type="http://schemas.microsoft.com/office/2007/relationships/diagramDrawing" Target="../diagrams/drawing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34.jpg"/><Relationship Id="rId7" Type="http://schemas.openxmlformats.org/officeDocument/2006/relationships/diagramQuickStyle" Target="../diagrams/quickStyle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16.png"/><Relationship Id="rId9" Type="http://schemas.microsoft.com/office/2007/relationships/diagramDrawing" Target="../diagrams/drawing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329783" y="-2925"/>
            <a:ext cx="5922137" cy="68580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29" y="5723767"/>
            <a:ext cx="2304488" cy="1085182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74" y="3071949"/>
            <a:ext cx="3179824" cy="175759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A8025D7C-4E25-9AB5-0B64-9F6A0E1CB24A}"/>
              </a:ext>
            </a:extLst>
          </p:cNvPr>
          <p:cNvGrpSpPr/>
          <p:nvPr/>
        </p:nvGrpSpPr>
        <p:grpSpPr>
          <a:xfrm>
            <a:off x="293354" y="5624395"/>
            <a:ext cx="1909731" cy="1025157"/>
            <a:chOff x="293354" y="5624395"/>
            <a:chExt cx="1909731" cy="1025157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013D7A6-4DDD-720E-C7B4-0D8EF8BDE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82" y="5624395"/>
              <a:ext cx="1551426" cy="626014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CDA87205-8907-E074-35C2-6B726B6B36FC}"/>
                </a:ext>
              </a:extLst>
            </p:cNvPr>
            <p:cNvSpPr txBox="1"/>
            <p:nvPr/>
          </p:nvSpPr>
          <p:spPr>
            <a:xfrm>
              <a:off x="293354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ASDMR 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7039808-63D2-1C04-EA7B-CEBDE614EE80}"/>
              </a:ext>
            </a:extLst>
          </p:cNvPr>
          <p:cNvGrpSpPr/>
          <p:nvPr/>
        </p:nvGrpSpPr>
        <p:grpSpPr>
          <a:xfrm>
            <a:off x="2318198" y="5551323"/>
            <a:ext cx="1909731" cy="1098229"/>
            <a:chOff x="2318198" y="5551323"/>
            <a:chExt cx="1909731" cy="109822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18B0AA89-F6BF-4ADC-2F43-89F0EE28E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8973" y="5551323"/>
              <a:ext cx="767390" cy="772157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6B043F1E-CBE7-3399-2D21-867FB81D1FF8}"/>
                </a:ext>
              </a:extLst>
            </p:cNvPr>
            <p:cNvSpPr txBox="1"/>
            <p:nvPr/>
          </p:nvSpPr>
          <p:spPr>
            <a:xfrm>
              <a:off x="2318198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@asdmr.ecuador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18B1688F-8462-EFCA-522C-E86D896247EC}"/>
              </a:ext>
            </a:extLst>
          </p:cNvPr>
          <p:cNvGrpSpPr/>
          <p:nvPr/>
        </p:nvGrpSpPr>
        <p:grpSpPr>
          <a:xfrm>
            <a:off x="7255363" y="5551322"/>
            <a:ext cx="2084003" cy="1092993"/>
            <a:chOff x="7255363" y="5551322"/>
            <a:chExt cx="2084003" cy="1092993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7255363" y="6274983"/>
              <a:ext cx="20840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0A2560"/>
                  </a:solidFill>
                </a:rPr>
                <a:t>(+593) 99 583 8626</a:t>
              </a:r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7834A699-F61F-F958-007F-11D118CC6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888" y="5551322"/>
              <a:ext cx="772158" cy="77215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C3F3927-016A-BAFF-9DFC-BFC1518154FC}"/>
              </a:ext>
            </a:extLst>
          </p:cNvPr>
          <p:cNvGrpSpPr/>
          <p:nvPr/>
        </p:nvGrpSpPr>
        <p:grpSpPr>
          <a:xfrm>
            <a:off x="9441192" y="5694284"/>
            <a:ext cx="2707670" cy="1111817"/>
            <a:chOff x="9441192" y="5694284"/>
            <a:chExt cx="2707670" cy="1111817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35D697CC-74FC-86BB-D74C-FEC954FD882E}"/>
                </a:ext>
              </a:extLst>
            </p:cNvPr>
            <p:cNvSpPr txBox="1"/>
            <p:nvPr/>
          </p:nvSpPr>
          <p:spPr>
            <a:xfrm>
              <a:off x="9441192" y="6188013"/>
              <a:ext cx="24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Conectados con Dios Ec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36D82ABF-33EC-C28A-7AE1-D975D346C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42"/>
            <a:stretch/>
          </p:blipFill>
          <p:spPr>
            <a:xfrm>
              <a:off x="10064173" y="5694284"/>
              <a:ext cx="1485900" cy="520995"/>
            </a:xfrm>
            <a:prstGeom prst="rect">
              <a:avLst/>
            </a:prstGeom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CECAA332-AA0C-903F-A4DF-4727E8DFF61B}"/>
                </a:ext>
              </a:extLst>
            </p:cNvPr>
            <p:cNvSpPr txBox="1"/>
            <p:nvPr/>
          </p:nvSpPr>
          <p:spPr>
            <a:xfrm>
              <a:off x="9441192" y="6436769"/>
              <a:ext cx="2707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Unión Ecuatoriana ASDMR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884D626B-50C1-9E4A-A39A-DD94766BF0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795" t="10687" r="5265"/>
          <a:stretch/>
        </p:blipFill>
        <p:spPr>
          <a:xfrm>
            <a:off x="21569" y="340788"/>
            <a:ext cx="12148862" cy="514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492" y="4911520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3611" y="3675559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5C888EB-6C0C-4219-C3E5-23D8723A9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2771364"/>
            <a:ext cx="2282636" cy="921064"/>
          </a:xfrm>
          <a:prstGeom prst="rect">
            <a:avLst/>
          </a:prstGeom>
        </p:spPr>
      </p:pic>
      <p:sp>
        <p:nvSpPr>
          <p:cNvPr id="14" name="Text Box 16">
            <a:extLst>
              <a:ext uri="{FF2B5EF4-FFF2-40B4-BE49-F238E27FC236}">
                <a16:creationId xmlns:a16="http://schemas.microsoft.com/office/drawing/2014/main" id="{4D010C68-7F8E-2789-DFD6-269078901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3048" y="5276495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Conectados con Dios Ec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9ADBF72-B28A-058E-826D-ECAD5749D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4125915"/>
            <a:ext cx="2282636" cy="78812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41D46593-F02D-CF7B-0E6F-6E384DAB312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5F98EB2-3DDD-6E21-2D19-44C17C56BEB9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2" name="Flecha: pentágono 11">
              <a:extLst>
                <a:ext uri="{FF2B5EF4-FFF2-40B4-BE49-F238E27FC236}">
                  <a16:creationId xmlns:a16="http://schemas.microsoft.com/office/drawing/2014/main" id="{E32E1F70-69E3-A14F-41A6-443547E763DA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FFEEDFF-AABD-5041-7E6D-91E53E69A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63B03215-192F-AB06-912D-979CA0E46E9E}"/>
                </a:ext>
              </a:extLst>
            </p:cNvPr>
            <p:cNvSpPr txBox="1">
              <a:spLocks/>
            </p:cNvSpPr>
            <p:nvPr/>
          </p:nvSpPr>
          <p:spPr>
            <a:xfrm>
              <a:off x="241259" y="5849605"/>
              <a:ext cx="2469535" cy="9547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 de asistencia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10 de octubre de 2026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5962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ctay Wide Bd" pitchFamily="50" charset="0"/>
                </a:rPr>
                <a:t>La lección de los niños para hoy es:</a:t>
              </a:r>
              <a:endParaRPr lang="es-EC" sz="2600" dirty="0">
                <a:latin typeface="Actay Wide Bd" pitchFamily="50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115075" y="3929442"/>
            <a:ext cx="1052818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s-ES" sz="60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Como Cristo en toda Circunstancia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E3D438C-546C-6C50-482B-C2AF7023BE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5981" y="469358"/>
            <a:ext cx="6105728" cy="341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013F95B-7640-CE50-70B2-5BEA07DC2C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943"/>
          <a:stretch/>
        </p:blipFill>
        <p:spPr>
          <a:xfrm>
            <a:off x="-20260" y="-9032"/>
            <a:ext cx="12212260" cy="631325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4786008" y="3866238"/>
            <a:ext cx="728601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/>
            <a:r>
              <a:rPr lang="es-E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Como Cristo en toda Circunstancia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9252B58-47D1-7AAB-70F4-0C1BB0EBAA9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877DA28D-F45D-95BD-5AFD-ED242C7B037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2ED24F02-9917-9B31-A6A6-C78B7CF34899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69455"/>
              <a:ext cx="5832955" cy="47008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10 de octubre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87CE8FA6-E2C0-672B-1A31-BA5E17C552FC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DE9160A1-164B-4DBC-1DFF-5DD88393A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4" name="Subtítulo 2">
              <a:extLst>
                <a:ext uri="{FF2B5EF4-FFF2-40B4-BE49-F238E27FC236}">
                  <a16:creationId xmlns:a16="http://schemas.microsoft.com/office/drawing/2014/main" id="{B61E10D4-1060-B8FF-8909-4904BDB2CF49}"/>
                </a:ext>
              </a:extLst>
            </p:cNvPr>
            <p:cNvSpPr txBox="1">
              <a:spLocks/>
            </p:cNvSpPr>
            <p:nvPr/>
          </p:nvSpPr>
          <p:spPr>
            <a:xfrm>
              <a:off x="284056" y="6069456"/>
              <a:ext cx="234484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b="1" dirty="0"/>
              <a:t>“</a:t>
            </a:r>
            <a:r>
              <a:rPr lang="es-ES" sz="2800" b="1" dirty="0"/>
              <a:t>El cultivo de una cortesía uniforme, y la voluntad de tratar a otros como deseamos ser tratados nosotros, eliminaría la mitad de las dificultades de la vida. El espíritu de ensalzamiento propio es el espíritu de Satanás; pero el corazón que abriga el amor de Cristo poseerá esa caridad que no busca lo suyo</a:t>
            </a:r>
            <a:r>
              <a:rPr lang="es-MX" sz="2800" b="1" dirty="0"/>
              <a:t>”</a:t>
            </a:r>
            <a:endParaRPr lang="es-EC" sz="2800" b="1" dirty="0"/>
          </a:p>
          <a:p>
            <a:r>
              <a:rPr lang="es-ES" sz="1600" i="1" dirty="0"/>
              <a:t>Patriarcas y Profetas, pág. 112</a:t>
            </a:r>
            <a:r>
              <a:rPr lang="en-US" sz="1600" i="1" dirty="0"/>
              <a:t>.</a:t>
            </a:r>
            <a:endParaRPr lang="es-EC" sz="16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2800" b="1" dirty="0">
                <a:solidFill>
                  <a:schemeClr val="bg1"/>
                </a:solidFill>
              </a:rPr>
              <a:t>“Nada hagáis por contienda o por vanagloria; antes bien, con humildad, estimando cada uno a los demás como superiores a sí mismo; no mirando cada uno por lo suyo propio, sino cada cual también por lo de los otros</a:t>
            </a:r>
            <a:r>
              <a:rPr lang="es-MX" sz="2800" b="1" dirty="0">
                <a:solidFill>
                  <a:schemeClr val="bg1"/>
                </a:solidFill>
              </a:rPr>
              <a:t>.”</a:t>
            </a:r>
            <a:endParaRPr lang="es-ES" sz="28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1600" b="1" dirty="0">
                <a:solidFill>
                  <a:schemeClr val="bg1"/>
                </a:solidFill>
              </a:rPr>
              <a:t>(Filipenses 2:3, 4)</a:t>
            </a:r>
            <a:endParaRPr lang="es-EC" sz="16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28DF5CDE-2756-C6AA-A861-40FFC105A93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B4C3D00F-8897-1527-FA59-9509FF666D6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33" name="Título 1">
              <a:extLst>
                <a:ext uri="{FF2B5EF4-FFF2-40B4-BE49-F238E27FC236}">
                  <a16:creationId xmlns:a16="http://schemas.microsoft.com/office/drawing/2014/main" id="{BF8CE826-8291-44EE-BF22-C865C1891C24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45983"/>
              <a:ext cx="615341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10 de octubre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34" name="Flecha: pentágono 33">
              <a:extLst>
                <a:ext uri="{FF2B5EF4-FFF2-40B4-BE49-F238E27FC236}">
                  <a16:creationId xmlns:a16="http://schemas.microsoft.com/office/drawing/2014/main" id="{322D46F5-7435-A54C-A434-D530AC9ECDC2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9B180B15-964A-C793-BBF0-360446E0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37" name="Subtítulo 2">
              <a:extLst>
                <a:ext uri="{FF2B5EF4-FFF2-40B4-BE49-F238E27FC236}">
                  <a16:creationId xmlns:a16="http://schemas.microsoft.com/office/drawing/2014/main" id="{A669F20C-EA03-57AE-3193-0B947122FB90}"/>
                </a:ext>
              </a:extLst>
            </p:cNvPr>
            <p:cNvSpPr txBox="1">
              <a:spLocks/>
            </p:cNvSpPr>
            <p:nvPr/>
          </p:nvSpPr>
          <p:spPr>
            <a:xfrm>
              <a:off x="55357" y="6111020"/>
              <a:ext cx="2646279" cy="47008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82602FC-BA27-0D59-7869-642917B0E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260" y="1106401"/>
            <a:ext cx="6444740" cy="464275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130025" y="29183"/>
            <a:ext cx="120619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¿Por qué deberíamos apreciar la expresión de Pablo acerca del valor de la verdadera armonía cristiana?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2D9A3EA-AE17-CD7B-70FF-1222EAE0CA71}"/>
              </a:ext>
            </a:extLst>
          </p:cNvPr>
          <p:cNvGrpSpPr/>
          <p:nvPr/>
        </p:nvGrpSpPr>
        <p:grpSpPr>
          <a:xfrm>
            <a:off x="-20260" y="5749158"/>
            <a:ext cx="12212260" cy="1108842"/>
            <a:chOff x="-20260" y="5749158"/>
            <a:chExt cx="12212260" cy="1108842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7ED63BD-78D8-E5E8-B36F-19E5DDA47F9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4" name="Título 1">
              <a:extLst>
                <a:ext uri="{FF2B5EF4-FFF2-40B4-BE49-F238E27FC236}">
                  <a16:creationId xmlns:a16="http://schemas.microsoft.com/office/drawing/2014/main" id="{397ED30F-4776-9851-7A7E-B2FD4F1DBB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Una cualidad necesaria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B9D07FA-40A3-590A-15F4-E7186639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6" name="Flecha: pentágono 15">
              <a:extLst>
                <a:ext uri="{FF2B5EF4-FFF2-40B4-BE49-F238E27FC236}">
                  <a16:creationId xmlns:a16="http://schemas.microsoft.com/office/drawing/2014/main" id="{DF5F90B9-0181-7478-5B6F-E45FA3808E92}"/>
                </a:ext>
              </a:extLst>
            </p:cNvPr>
            <p:cNvSpPr/>
            <p:nvPr/>
          </p:nvSpPr>
          <p:spPr>
            <a:xfrm>
              <a:off x="-20260" y="574915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7" name="Subtítulo 2">
              <a:extLst>
                <a:ext uri="{FF2B5EF4-FFF2-40B4-BE49-F238E27FC236}">
                  <a16:creationId xmlns:a16="http://schemas.microsoft.com/office/drawing/2014/main" id="{ACA5E237-3C22-8B79-02C1-281C1B684412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11E5265A-BA0E-F744-4EA8-47934C1F64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5473506"/>
              </p:ext>
            </p:extLst>
          </p:nvPr>
        </p:nvGraphicFramePr>
        <p:xfrm>
          <a:off x="204262" y="1158664"/>
          <a:ext cx="5291866" cy="4473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D7F09977-EEE8-5B9F-58A9-A0D65D071130}"/>
              </a:ext>
            </a:extLst>
          </p:cNvPr>
          <p:cNvSpPr txBox="1"/>
          <p:nvPr/>
        </p:nvSpPr>
        <p:spPr>
          <a:xfrm>
            <a:off x="5739318" y="5010494"/>
            <a:ext cx="6452681" cy="73866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1400" dirty="0">
                <a:latin typeface="Bw Modelica" panose="00000600000000000000" pitchFamily="50" charset="0"/>
              </a:rPr>
              <a:t>La unidad no se alcanza porque todos pensemos exactamente igual, sino porque tenemos un mismo propósito: exaltar a Cristo, servir a los demás y avanzar juntos en la misión.</a:t>
            </a:r>
            <a:endParaRPr lang="es-EC" sz="14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731AFFD-D6B5-4020-AB95-B7B947FFE3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DF7DC91-29D8-4D96-8470-CA4381DAB0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6" grpId="0">
        <p:bldSub>
          <a:bldDgm bld="one"/>
        </p:bldSub>
      </p:bldGraphic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46785" y="4701534"/>
            <a:ext cx="1207254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Describa el gozo que se obtiene por medio de tal unidad y cómo única mente puede lograrse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349E2B5-AD24-1FCD-13BD-2404FA648B3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40F701A-87ED-2E8F-E482-C323E86EE98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3BCF6E82-319A-0E65-1E5D-454E3CCE8E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Una cualidad necesaria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63B32B0-853A-155E-EC90-CCCF1C1EA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52BE2186-3CFD-C1D0-446B-F01009DC8C2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0E3980FF-EA6E-F3E6-DD4F-17F74A88625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C0C9C2E2-29D0-3C64-FF25-E7BBC6109D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6154012"/>
              </p:ext>
            </p:extLst>
          </p:nvPr>
        </p:nvGraphicFramePr>
        <p:xfrm>
          <a:off x="3653124" y="479281"/>
          <a:ext cx="8501554" cy="4153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BD47F6A7-E866-3D2B-676B-564C6AA30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27580" cy="470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1276048-1609-4AFE-9293-4290819C63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BA1D7A7-E4BB-4DAC-ACB5-1725DF068E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ADEF870-403C-4945-A6FF-FC13F129F4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EF002B7-D025-421F-AECF-8956286BD5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20AFC48-BF41-45B8-8092-610FA13844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7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5D0B94E-466A-EF9C-CACC-E0F000E5AB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75" r="2638"/>
          <a:stretch>
            <a:fillRect/>
          </a:stretch>
        </p:blipFill>
        <p:spPr>
          <a:xfrm>
            <a:off x="5785260" y="0"/>
            <a:ext cx="6406740" cy="417397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5785260" y="4185997"/>
            <a:ext cx="64067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llamado llega a todos los creyentes cristianos, y por qué?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89636B61-AF73-576A-A18F-78E7CF7D6DB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87CA5EAC-4025-E610-D206-0717B81D8C4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20" name="Título 1">
              <a:extLst>
                <a:ext uri="{FF2B5EF4-FFF2-40B4-BE49-F238E27FC236}">
                  <a16:creationId xmlns:a16="http://schemas.microsoft.com/office/drawing/2014/main" id="{16E237C1-E5F0-EC1D-75DB-FC1698B00EC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cambio de actitud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C4FEBDCB-76D8-4777-D67F-7B5D3EE2D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22" name="Flecha: pentágono 21">
              <a:extLst>
                <a:ext uri="{FF2B5EF4-FFF2-40B4-BE49-F238E27FC236}">
                  <a16:creationId xmlns:a16="http://schemas.microsoft.com/office/drawing/2014/main" id="{6AE3EB27-4D6B-F76B-48FE-DFA16F17718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3" name="Subtítulo 2">
              <a:extLst>
                <a:ext uri="{FF2B5EF4-FFF2-40B4-BE49-F238E27FC236}">
                  <a16:creationId xmlns:a16="http://schemas.microsoft.com/office/drawing/2014/main" id="{D3017B97-D482-1AA9-12F1-DFF49C9C06C7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D4EEB340-B56E-DC67-877E-CD453C0D04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7659119"/>
              </p:ext>
            </p:extLst>
          </p:nvPr>
        </p:nvGraphicFramePr>
        <p:xfrm>
          <a:off x="252033" y="171674"/>
          <a:ext cx="5260934" cy="5321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C32DEFA-9019-453D-8AA6-6FAEF702C6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42605EA-703D-4B21-8254-662F7C3C69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875F41A-56AD-423C-BAFF-48240EEFDD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8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C00C1-AA8A-12DB-EDEF-E57201FFD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7DF1F5B-9B61-A7B9-E552-4D00362834FD}"/>
              </a:ext>
            </a:extLst>
          </p:cNvPr>
          <p:cNvSpPr txBox="1"/>
          <p:nvPr/>
        </p:nvSpPr>
        <p:spPr>
          <a:xfrm>
            <a:off x="93519" y="4553509"/>
            <a:ext cx="50121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Explique el secreto de la prosperidad genuina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533B1A7A-4FF1-2A51-DAE8-0DF778DC9AA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6AEE19D-CB60-FD45-F6CE-FDB53B1A1EDF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44D4DC5A-2354-BA1B-A880-FDFED29530F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cambio de actitud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6FE6F0A9-D70D-3A9E-63D5-4DDB5DC6B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75A63DDB-8BBB-3DFB-1382-F891EFCA2C8F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CFBD3528-CC90-93D5-AC66-1A12ADE9A264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182F489E-59EB-60DF-C6D2-95CA4D42A6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0996486"/>
              </p:ext>
            </p:extLst>
          </p:nvPr>
        </p:nvGraphicFramePr>
        <p:xfrm>
          <a:off x="5933440" y="78240"/>
          <a:ext cx="6050988" cy="5608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71B3781D-D7BA-DBED-2E11-40DCA8D7DA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5" r="10472"/>
          <a:stretch>
            <a:fillRect/>
          </a:stretch>
        </p:blipFill>
        <p:spPr>
          <a:xfrm>
            <a:off x="-1" y="0"/>
            <a:ext cx="5539915" cy="453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55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E20B6DB-72C8-471A-B3AD-CEEB43D31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75A5487-C7E3-4FE1-971D-D3D3D3BFE4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2664C96-DFCB-4910-983B-F0A25834C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1B4FAF6-A660-46EC-9959-3E14F539C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0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93519" y="4631481"/>
            <a:ext cx="120419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En esta etapa de la historia, ¿qué debería caracterizar nuestro pensamiento y nuestras acciones?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34AF310-3462-69D6-75EC-1091390C0430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FB52B49-D73B-448A-2CB2-2965A58CD47B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5" name="Título 1">
              <a:extLst>
                <a:ext uri="{FF2B5EF4-FFF2-40B4-BE49-F238E27FC236}">
                  <a16:creationId xmlns:a16="http://schemas.microsoft.com/office/drawing/2014/main" id="{DFBF7428-104C-B4B2-10CC-D4EC4F6EC61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370189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En sus huellas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2BC79857-87A2-5D00-9223-5F255801B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0D4002F5-7524-2E76-DC66-724713A7E229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8" name="Subtítulo 2">
              <a:extLst>
                <a:ext uri="{FF2B5EF4-FFF2-40B4-BE49-F238E27FC236}">
                  <a16:creationId xmlns:a16="http://schemas.microsoft.com/office/drawing/2014/main" id="{F9242B28-4DB5-2A31-2A7F-FAB21C0A4F01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6841FC8B-D270-C4D1-96A6-A6DAFE0D24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6352085"/>
              </p:ext>
            </p:extLst>
          </p:nvPr>
        </p:nvGraphicFramePr>
        <p:xfrm>
          <a:off x="235759" y="640080"/>
          <a:ext cx="8510479" cy="3833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Imagen 1" descr="No hay ninguna descripción de la foto disponible.">
            <a:extLst>
              <a:ext uri="{FF2B5EF4-FFF2-40B4-BE49-F238E27FC236}">
                <a16:creationId xmlns:a16="http://schemas.microsoft.com/office/drawing/2014/main" id="{C7645D25-A8E4-54D7-D352-719901CCFB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04572" y="0"/>
            <a:ext cx="3287427" cy="466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142F382-AA36-4775-9D98-29EB32F5D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BEB2F3E-5414-45C4-BB95-47CFFED77B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9CEAF2-3B3E-4B26-BEDB-7F20096039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6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A1C7FE-3C8B-CED1-6966-3A809D8560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904"/>
          <a:stretch/>
        </p:blipFill>
        <p:spPr>
          <a:xfrm>
            <a:off x="-20261" y="1093869"/>
            <a:ext cx="6289699" cy="471161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9454" y="0"/>
            <a:ext cx="607654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¿Cómo y por qué hemos de reflejar la actitud de Cristo?</a:t>
            </a:r>
            <a:endParaRPr lang="es-ES" sz="3200" dirty="0">
              <a:ln w="0"/>
              <a:effectLst/>
              <a:latin typeface="Noto Sans ExtBd" panose="020B090204050402020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27B1FB54-FBF4-F611-9F05-9E9F936B883D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7DDBDF8-C0B4-1DC2-5775-A0D1EC6927F2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005C6BA0-19DE-05DF-86BC-5F2AB6C2BEB3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En sus huellas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90E19B4-EF88-6E86-06C7-A2D422305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C047FFA3-C51E-FB79-A2C1-79005119820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64182747-8FD4-DE15-DC49-9EC2C587F7D0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70302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5B54CF47-455A-B625-11F3-FC1D8C2881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0925200"/>
              </p:ext>
            </p:extLst>
          </p:nvPr>
        </p:nvGraphicFramePr>
        <p:xfrm>
          <a:off x="5812983" y="227776"/>
          <a:ext cx="6470366" cy="53716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5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7C92A-68AD-CE15-48DC-18B4BC78B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5DCE12A6-C849-6E28-DD74-DEABCE019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FCDCF2F-414F-BC78-C488-A807E06D3702}"/>
              </a:ext>
            </a:extLst>
          </p:cNvPr>
          <p:cNvSpPr txBox="1"/>
          <p:nvPr/>
        </p:nvSpPr>
        <p:spPr>
          <a:xfrm>
            <a:off x="83791" y="51973"/>
            <a:ext cx="756811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ve Dios el Padre, el sacrificio infinito hecho por Cristo, y cómo deberíamos verlo nosotros?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A67C61B-F23C-A364-2CB4-40822A9DD5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B1C1FD86-480E-CF5A-F7EB-A4927477DEDE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1BBB07CB-E602-2E6B-0602-CDE8A5A7AF83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5B4E8887-0994-5DD5-C5DF-788670571CD7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Aprecio proactivo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BFAA40A8-BF7F-BF1E-04A0-32BE44CF5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704BAB93-AFA8-01DC-836E-EA7F9A2D02A2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CE71C787-F819-F6AF-61F0-6C4597E40B7F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520472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95B85D45-6127-4CE3-32CF-23E70968B6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3771415"/>
              </p:ext>
            </p:extLst>
          </p:nvPr>
        </p:nvGraphicFramePr>
        <p:xfrm>
          <a:off x="595563" y="1689753"/>
          <a:ext cx="6505628" cy="3890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1AAB3689-0C12-A723-4B99-DCEDFAE3A754}"/>
              </a:ext>
            </a:extLst>
          </p:cNvPr>
          <p:cNvSpPr txBox="1"/>
          <p:nvPr/>
        </p:nvSpPr>
        <p:spPr>
          <a:xfrm>
            <a:off x="7619999" y="4915863"/>
            <a:ext cx="4572000" cy="83099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sz="1600" dirty="0">
                <a:latin typeface="Bw Modelica" panose="00000600000000000000" pitchFamily="50" charset="0"/>
              </a:rPr>
              <a:t>“El hombre lo coronó con una corona de espinas; Dios lo ha coronado con una corona de majestad real.”</a:t>
            </a:r>
            <a:endParaRPr lang="es-EC" sz="16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03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0" grpId="0">
        <p:bldSub>
          <a:bldDgm bld="one"/>
        </p:bldSub>
      </p:bldGraphic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0AF6CB9-B985-BAEE-8569-E1670FAB17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260" y="0"/>
            <a:ext cx="5755657" cy="575565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5825461" y="31312"/>
            <a:ext cx="634708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Débiles como somos en fuerza moral y voluntad, ¿por qué debemos proactivamente rendirnos al Salvador?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B3F1027D-96B9-D239-F5AC-EEE2CE12544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C266359-9DC2-C5D4-3DF3-671CCBF1E39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135AE249-2CD5-C726-ED29-64725FC3DEB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7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Aprecio proactivo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CF970ED-D97E-DE90-84ED-C938D0DA1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EA06B0AC-64E5-3836-F6F7-42342456EBB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26E17319-6E46-A8E0-AD17-C19CAC96CC23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39503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397F2DF6-9C43-0D86-8644-7973C6E30A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7075377"/>
              </p:ext>
            </p:extLst>
          </p:nvPr>
        </p:nvGraphicFramePr>
        <p:xfrm>
          <a:off x="5933872" y="2071617"/>
          <a:ext cx="6128104" cy="3569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5F06A-D17B-F3CB-AA44-38A9597CE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4A1BFB15-F6E5-BB8D-5F57-F8F4D3AB48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149"/>
          <a:stretch/>
        </p:blipFill>
        <p:spPr>
          <a:xfrm>
            <a:off x="6219031" y="-39126"/>
            <a:ext cx="5972969" cy="426093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D44BF05-1B5A-BFC7-DAEA-E6F0F61D4CF9}"/>
              </a:ext>
            </a:extLst>
          </p:cNvPr>
          <p:cNvSpPr txBox="1"/>
          <p:nvPr/>
        </p:nvSpPr>
        <p:spPr>
          <a:xfrm>
            <a:off x="6219032" y="4220649"/>
            <a:ext cx="59048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Mencione algunos problemas comunes que debemos vencer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A6219C5-7917-BDE9-2E00-CEAEC7741F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950E934C-D216-8916-64BF-D7144BA30CB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70A970CB-E0EE-5E77-987A-D2A8008ABE8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B40BCF7F-4FB6-DC3D-8C5C-0E110DF3D0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Cristianismo diario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1D57D069-BA10-C6E6-B4A3-AEE13F958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33BB2358-BBFB-F8C9-D612-9A321EF7EBFB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E9DAEE24-8920-13E4-1416-00A57FD0EA82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421081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6720985F-4EB9-D9FA-967A-A782BEBD1D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8057312"/>
              </p:ext>
            </p:extLst>
          </p:nvPr>
        </p:nvGraphicFramePr>
        <p:xfrm>
          <a:off x="68094" y="91353"/>
          <a:ext cx="6326737" cy="5418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36986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4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5F06A-D17B-F3CB-AA44-38A9597CE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70551653-C0AF-01A0-167F-24DE2B4D4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191" y="0"/>
            <a:ext cx="4573809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D44BF05-1B5A-BFC7-DAEA-E6F0F61D4CF9}"/>
              </a:ext>
            </a:extLst>
          </p:cNvPr>
          <p:cNvSpPr txBox="1"/>
          <p:nvPr/>
        </p:nvSpPr>
        <p:spPr>
          <a:xfrm>
            <a:off x="39225" y="0"/>
            <a:ext cx="751948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¿De qué realidad vital debería recordarnos la recomendación que Pablo hace de Epafrodito?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A6219C5-7917-BDE9-2E00-CEAEC7741F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950E934C-D216-8916-64BF-D7144BA30CB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70A970CB-E0EE-5E77-987A-D2A8008ABE8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B40BCF7F-4FB6-DC3D-8C5C-0E110DF3D0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Cristianismo diario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1D57D069-BA10-C6E6-B4A3-AEE13F958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33BB2358-BBFB-F8C9-D612-9A321EF7EBFB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E9DAEE24-8920-13E4-1416-00A57FD0EA82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421081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DD4CDBDD-E849-BD6A-6A51-92EC8E50C3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5233373"/>
              </p:ext>
            </p:extLst>
          </p:nvPr>
        </p:nvGraphicFramePr>
        <p:xfrm>
          <a:off x="258149" y="1621439"/>
          <a:ext cx="7212694" cy="4030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0838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E632C6A-0D25-43E2-B448-45D5C00859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7921DEA-9E7A-4468-8B8B-5865D04638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66985607-552B-4826-BA9E-BB49D6BA5D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3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699655" y="380972"/>
            <a:ext cx="2433293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Ser cristianos implica seguir el ejemplo de Jesús mediante la abnegación, el servicio y el cuidado de los demás, poniendo a un lado nuestros intereses egoístas para vivir de manera que Cristo sea reflejado en nuestro carácter.</a:t>
            </a: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9" y="381783"/>
            <a:ext cx="2454935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verdadera armonía cristiana es una cualidad indispensable que nace de nuestra unión con Cristo, pues al acercarnos a Él, nuestros corazones se unen en amor, propósito y fe, dejando de lado las diferencias personales para reflejar a Jesús.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541719" y="381783"/>
            <a:ext cx="2295691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Cristo desea obrar un cambio de actitud en nosotros, despojando todo egoísmo, vanagloria y ambición personal y enseñándonos a valorar y procurar el bienestar de los demás.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886784" y="381783"/>
            <a:ext cx="2282501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Jesús nos dejó el ejemplo supremo de humildad, amor y servicio, debemos aprender diariamente de su mansedumbre, renunciar al yo y buscar mediante la oración la gracia y la sabiduría divinas.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04618" y="381783"/>
            <a:ext cx="2445663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Aunque somos débiles, Dios nos fortalece para querer y hacer su voluntad; por eso, debemos rendirnos diariamente a Jesús y permitir que su poder transforme nuestra vida y guíe nuestras decisiones de tal forma que vivamos en obediencia.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70AC2652-3E00-C4B9-DF1D-D3485B944227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60E05CE-B009-8902-92D1-F3C2974CC137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017C7A12-1F96-D5FF-28B1-AD8FC94C7B2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A9311EC-F775-544D-F64C-005804155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3" name="Flecha: pentágono 12">
              <a:extLst>
                <a:ext uri="{FF2B5EF4-FFF2-40B4-BE49-F238E27FC236}">
                  <a16:creationId xmlns:a16="http://schemas.microsoft.com/office/drawing/2014/main" id="{84B18080-35AC-21EC-1FB0-9464184B7853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DDB19AA7-577C-57F6-8FE2-5561610BB7BD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39753" y="3118647"/>
            <a:ext cx="635831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seguir el ejemplo de Jesús, dejar a un lado el orgullo y tratar a los demás con el mismo amor con que Él me trata!</a:t>
            </a:r>
            <a:endParaRPr lang="es-MX" sz="32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49948" y="104671"/>
            <a:ext cx="644812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Cristo puede cambiar mi manera de pensar y enseñarme a vivir con humildad, amor y consideración hacia los demás.</a:t>
            </a:r>
            <a:endParaRPr lang="es-MX" sz="32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1D5884E-BC2B-AD1B-D2E1-078CB159244F}"/>
              </a:ext>
            </a:extLst>
          </p:cNvPr>
          <p:cNvGrpSpPr/>
          <p:nvPr/>
        </p:nvGrpSpPr>
        <p:grpSpPr>
          <a:xfrm>
            <a:off x="-20260" y="5739006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63DB93-AC8E-7E92-5EB4-34D3403E490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465ABC5-E65C-FE6E-300A-8B675529115A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3C6B3C1-CFA6-26A8-9D0A-A2E9A397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BC265D23-AFF7-628B-A72A-E26CBB9EBA6A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53AD3EBE-7E53-B5D5-8759-6933C8740CA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DC0CC2E2-B2AE-6F54-5234-A5028AF371F9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1D4ECD46-E849-AF72-85FC-8A03C8DFEF1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AD9376AF-6F4A-10F4-FDAB-351C99740896}"/>
                </a:ext>
              </a:extLst>
            </p:cNvPr>
            <p:cNvSpPr txBox="1">
              <a:spLocks/>
            </p:cNvSpPr>
            <p:nvPr/>
          </p:nvSpPr>
          <p:spPr>
            <a:xfrm>
              <a:off x="3178452" y="5898766"/>
              <a:ext cx="6357324" cy="48351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625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“Hoy más que nunca, la fidelidad se aferra a la promesa” 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FBD01A4-F0B8-5CC4-817E-E8E50339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7722BEFD-2D2B-28F5-C78D-8CC4574A6E6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17FB573-8C92-6E66-94A0-0694E5603B3E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60811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</a:p>
          </p:txBody>
        </p:sp>
      </p:grpSp>
      <p:sp>
        <p:nvSpPr>
          <p:cNvPr id="17" name="Título 1">
            <a:extLst>
              <a:ext uri="{FF2B5EF4-FFF2-40B4-BE49-F238E27FC236}">
                <a16:creationId xmlns:a16="http://schemas.microsoft.com/office/drawing/2014/main" id="{92AFD155-8D2E-B639-7991-31B7D92B360E}"/>
              </a:ext>
            </a:extLst>
          </p:cNvPr>
          <p:cNvSpPr txBox="1">
            <a:spLocks/>
          </p:cNvSpPr>
          <p:nvPr/>
        </p:nvSpPr>
        <p:spPr>
          <a:xfrm>
            <a:off x="3265681" y="6174186"/>
            <a:ext cx="6357324" cy="483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Malaquías 3:10</a:t>
            </a:r>
            <a:endParaRPr lang="es-EC" sz="1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1285163</TotalTime>
  <Words>1385</Words>
  <Application>Microsoft Office PowerPoint</Application>
  <PresentationFormat>Panorámica</PresentationFormat>
  <Paragraphs>123</Paragraphs>
  <Slides>19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39" baseType="lpstr">
      <vt:lpstr>Actay Wide Bd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Secretaría Unión Ecuatoriana</cp:lastModifiedBy>
  <cp:revision>10645</cp:revision>
  <dcterms:created xsi:type="dcterms:W3CDTF">2017-06-02T15:34:13Z</dcterms:created>
  <dcterms:modified xsi:type="dcterms:W3CDTF">2026-10-09T14:30:47Z</dcterms:modified>
</cp:coreProperties>
</file>