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395" r:id="rId2"/>
    <p:sldId id="256" r:id="rId3"/>
    <p:sldId id="340" r:id="rId4"/>
    <p:sldId id="544" r:id="rId5"/>
    <p:sldId id="392" r:id="rId6"/>
    <p:sldId id="274" r:id="rId7"/>
    <p:sldId id="551" r:id="rId8"/>
    <p:sldId id="557" r:id="rId9"/>
    <p:sldId id="550" r:id="rId10"/>
    <p:sldId id="571" r:id="rId11"/>
    <p:sldId id="558" r:id="rId12"/>
    <p:sldId id="565" r:id="rId13"/>
    <p:sldId id="572" r:id="rId14"/>
    <p:sldId id="538" r:id="rId15"/>
    <p:sldId id="276" r:id="rId16"/>
    <p:sldId id="265" r:id="rId17"/>
    <p:sldId id="393" r:id="rId18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FE6"/>
    <a:srgbClr val="B07A3C"/>
    <a:srgbClr val="9B672D"/>
    <a:srgbClr val="AC6E32"/>
    <a:srgbClr val="FF8D6D"/>
    <a:srgbClr val="0A2560"/>
    <a:srgbClr val="FCF7F3"/>
    <a:srgbClr val="F6E1B9"/>
    <a:srgbClr val="D2C0B2"/>
    <a:srgbClr val="F9EB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3725" autoAdjust="0"/>
  </p:normalViewPr>
  <p:slideViewPr>
    <p:cSldViewPr snapToGrid="0">
      <p:cViewPr varScale="1">
        <p:scale>
          <a:sx n="79" d="100"/>
          <a:sy n="79" d="100"/>
        </p:scale>
        <p:origin x="763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10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#4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#6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#12" qsCatId="simple" csTypeId="urn:microsoft.com/office/officeart/2005/8/colors/accent0_3#10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Pablo enseña que la verdadera seguridad del cristiano no se encuentra en sus propios méritos, obras o logros religiosos, sino en confiar plenamente en Jesucristo…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…cuanto más nos acerquemos a Jesús y contemplemos la pureza de su carácter, más conscientes seremos de nuestra pecaminosidad y necesidad de Él, y menos inclinados estaremos a exaltarnos.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2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2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58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719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748F47-175D-4A2F-B4C8-605F12F2070E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A09C9DA-39A2-4DC3-8B19-FE2BF5C16F5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Antes de convertirse a Cristo, Pablo confiaba en sus privilegios de nacimiento, su formación religiosa, su estricta observancia de la ley y su celo como fariseo…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887A742-BD74-4E1E-B190-139691CCC03C}" type="parTrans" cxnId="{4C7A4020-30A1-4DF4-9E66-3F1A05807B66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CC23F54-99CC-4617-B858-A8388AE5777D}" type="sibTrans" cxnId="{4C7A4020-30A1-4DF4-9E66-3F1A05807B66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43A864C-02E8-4BFC-B66E-42B7F8D81E7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…se consideraba irreprensible en cuanto a la justicia legal y perseguía con fanatismo a los cristianos, creyendo que defendía la causa de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D001279-7EDA-485C-93D3-D30D928990C3}" type="parTrans" cxnId="{897DC07B-05D8-4EAB-9A93-85A5926FCE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39A935D-CAE8-49F5-A11E-D7DDF9804CF4}" type="sibTrans" cxnId="{897DC07B-05D8-4EAB-9A93-85A5926FCE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A59221C-8345-4C5A-BE49-3BEED8449EF9}" type="pres">
      <dgm:prSet presAssocID="{9C748F47-175D-4A2F-B4C8-605F12F2070E}" presName="rootnode" presStyleCnt="0">
        <dgm:presLayoutVars>
          <dgm:chMax/>
          <dgm:chPref/>
          <dgm:dir/>
          <dgm:animLvl val="lvl"/>
        </dgm:presLayoutVars>
      </dgm:prSet>
      <dgm:spPr/>
    </dgm:pt>
    <dgm:pt modelId="{480C01AB-D5F4-4427-BD5A-AF49FD948ED6}" type="pres">
      <dgm:prSet presAssocID="{2A09C9DA-39A2-4DC3-8B19-FE2BF5C16F55}" presName="composite" presStyleCnt="0"/>
      <dgm:spPr/>
    </dgm:pt>
    <dgm:pt modelId="{31276048-1609-4AFE-9293-4290819C6381}" type="pres">
      <dgm:prSet presAssocID="{2A09C9DA-39A2-4DC3-8B19-FE2BF5C16F55}" presName="LShape" presStyleLbl="alignNode1" presStyleIdx="0" presStyleCnt="3"/>
      <dgm:spPr/>
    </dgm:pt>
    <dgm:pt modelId="{FADEF870-403C-4945-A6FF-FC13F129F40B}" type="pres">
      <dgm:prSet presAssocID="{2A09C9DA-39A2-4DC3-8B19-FE2BF5C16F55}" presName="ParentText" presStyleLbl="revTx" presStyleIdx="0" presStyleCnt="2" custScaleX="102557">
        <dgm:presLayoutVars>
          <dgm:chMax val="0"/>
          <dgm:chPref val="0"/>
          <dgm:bulletEnabled val="1"/>
        </dgm:presLayoutVars>
      </dgm:prSet>
      <dgm:spPr/>
    </dgm:pt>
    <dgm:pt modelId="{EBA1D7A7-E4BB-4DAC-ACB5-1725DF068E7A}" type="pres">
      <dgm:prSet presAssocID="{2A09C9DA-39A2-4DC3-8B19-FE2BF5C16F55}" presName="Triangle" presStyleLbl="alignNode1" presStyleIdx="1" presStyleCnt="3"/>
      <dgm:spPr/>
    </dgm:pt>
    <dgm:pt modelId="{75DB70B1-35EA-408F-85CE-9933A87D4A32}" type="pres">
      <dgm:prSet presAssocID="{5CC23F54-99CC-4617-B858-A8388AE5777D}" presName="sibTrans" presStyleCnt="0"/>
      <dgm:spPr/>
    </dgm:pt>
    <dgm:pt modelId="{CF8F28A2-08E5-4852-8A02-F48A78843984}" type="pres">
      <dgm:prSet presAssocID="{5CC23F54-99CC-4617-B858-A8388AE5777D}" presName="space" presStyleCnt="0"/>
      <dgm:spPr/>
    </dgm:pt>
    <dgm:pt modelId="{A2098432-0097-4309-AF6A-A3A8516D4265}" type="pres">
      <dgm:prSet presAssocID="{043A864C-02E8-4BFC-B66E-42B7F8D81E7D}" presName="composite" presStyleCnt="0"/>
      <dgm:spPr/>
    </dgm:pt>
    <dgm:pt modelId="{2EF002B7-D025-421F-AECF-8956286BD535}" type="pres">
      <dgm:prSet presAssocID="{043A864C-02E8-4BFC-B66E-42B7F8D81E7D}" presName="LShape" presStyleLbl="alignNode1" presStyleIdx="2" presStyleCnt="3"/>
      <dgm:spPr/>
    </dgm:pt>
    <dgm:pt modelId="{920AFC48-BF41-45B8-8092-610FA138444A}" type="pres">
      <dgm:prSet presAssocID="{043A864C-02E8-4BFC-B66E-42B7F8D81E7D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4C7A4020-30A1-4DF4-9E66-3F1A05807B66}" srcId="{9C748F47-175D-4A2F-B4C8-605F12F2070E}" destId="{2A09C9DA-39A2-4DC3-8B19-FE2BF5C16F55}" srcOrd="0" destOrd="0" parTransId="{9887A742-BD74-4E1E-B190-139691CCC03C}" sibTransId="{5CC23F54-99CC-4617-B858-A8388AE5777D}"/>
    <dgm:cxn modelId="{DC7B7160-C24C-408F-ABC1-B79B8259DFB4}" type="presOf" srcId="{2A09C9DA-39A2-4DC3-8B19-FE2BF5C16F55}" destId="{FADEF870-403C-4945-A6FF-FC13F129F40B}" srcOrd="0" destOrd="0" presId="urn:microsoft.com/office/officeart/2009/3/layout/StepUpProcess"/>
    <dgm:cxn modelId="{897DC07B-05D8-4EAB-9A93-85A5926FCE92}" srcId="{9C748F47-175D-4A2F-B4C8-605F12F2070E}" destId="{043A864C-02E8-4BFC-B66E-42B7F8D81E7D}" srcOrd="1" destOrd="0" parTransId="{2D001279-7EDA-485C-93D3-D30D928990C3}" sibTransId="{439A935D-CAE8-49F5-A11E-D7DDF9804CF4}"/>
    <dgm:cxn modelId="{FEA13D8A-9A7C-4E98-8EDE-1CCCACA04F54}" type="presOf" srcId="{9C748F47-175D-4A2F-B4C8-605F12F2070E}" destId="{0A59221C-8345-4C5A-BE49-3BEED8449EF9}" srcOrd="0" destOrd="0" presId="urn:microsoft.com/office/officeart/2009/3/layout/StepUpProcess"/>
    <dgm:cxn modelId="{5C2841B1-94E7-4A33-8F93-3D473E21ACAC}" type="presOf" srcId="{043A864C-02E8-4BFC-B66E-42B7F8D81E7D}" destId="{920AFC48-BF41-45B8-8092-610FA138444A}" srcOrd="0" destOrd="0" presId="urn:microsoft.com/office/officeart/2009/3/layout/StepUpProcess"/>
    <dgm:cxn modelId="{2F1BA6FF-CC7E-48C9-915C-7FA82FEC3E9E}" type="presParOf" srcId="{0A59221C-8345-4C5A-BE49-3BEED8449EF9}" destId="{480C01AB-D5F4-4427-BD5A-AF49FD948ED6}" srcOrd="0" destOrd="0" presId="urn:microsoft.com/office/officeart/2009/3/layout/StepUpProcess"/>
    <dgm:cxn modelId="{1172F0F7-8B0B-4CF2-8260-4C0F031AFA50}" type="presParOf" srcId="{480C01AB-D5F4-4427-BD5A-AF49FD948ED6}" destId="{31276048-1609-4AFE-9293-4290819C6381}" srcOrd="0" destOrd="0" presId="urn:microsoft.com/office/officeart/2009/3/layout/StepUpProcess"/>
    <dgm:cxn modelId="{CE7DC8F6-A7FB-471B-9B8C-0C469E3C07F5}" type="presParOf" srcId="{480C01AB-D5F4-4427-BD5A-AF49FD948ED6}" destId="{FADEF870-403C-4945-A6FF-FC13F129F40B}" srcOrd="1" destOrd="0" presId="urn:microsoft.com/office/officeart/2009/3/layout/StepUpProcess"/>
    <dgm:cxn modelId="{AD30A74A-F112-4AE8-A827-E8F318C58C9B}" type="presParOf" srcId="{480C01AB-D5F4-4427-BD5A-AF49FD948ED6}" destId="{EBA1D7A7-E4BB-4DAC-ACB5-1725DF068E7A}" srcOrd="2" destOrd="0" presId="urn:microsoft.com/office/officeart/2009/3/layout/StepUpProcess"/>
    <dgm:cxn modelId="{9BA7CE56-A76B-4F02-AA14-1B7315D753EF}" type="presParOf" srcId="{0A59221C-8345-4C5A-BE49-3BEED8449EF9}" destId="{75DB70B1-35EA-408F-85CE-9933A87D4A32}" srcOrd="1" destOrd="0" presId="urn:microsoft.com/office/officeart/2009/3/layout/StepUpProcess"/>
    <dgm:cxn modelId="{6E683E13-DBB7-4933-B78A-58C72F39BAED}" type="presParOf" srcId="{75DB70B1-35EA-408F-85CE-9933A87D4A32}" destId="{CF8F28A2-08E5-4852-8A02-F48A78843984}" srcOrd="0" destOrd="0" presId="urn:microsoft.com/office/officeart/2009/3/layout/StepUpProcess"/>
    <dgm:cxn modelId="{8752F96C-BA30-43BB-99BD-E1851DA87AED}" type="presParOf" srcId="{0A59221C-8345-4C5A-BE49-3BEED8449EF9}" destId="{A2098432-0097-4309-AF6A-A3A8516D4265}" srcOrd="2" destOrd="0" presId="urn:microsoft.com/office/officeart/2009/3/layout/StepUpProcess"/>
    <dgm:cxn modelId="{D5275EEF-C95D-446C-9826-CB016AE3ECFB}" type="presParOf" srcId="{A2098432-0097-4309-AF6A-A3A8516D4265}" destId="{2EF002B7-D025-421F-AECF-8956286BD535}" srcOrd="0" destOrd="0" presId="urn:microsoft.com/office/officeart/2009/3/layout/StepUpProcess"/>
    <dgm:cxn modelId="{89D9F240-D8BF-4977-B908-AF1BA7D4DBA3}" type="presParOf" srcId="{A2098432-0097-4309-AF6A-A3A8516D4265}" destId="{920AFC48-BF41-45B8-8092-610FA138444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8B74CE-F712-41D4-97F6-4435AE7B8357}" type="doc">
      <dgm:prSet loTypeId="urn:microsoft.com/office/officeart/2005/8/layout/process2" loCatId="process" qsTypeId="urn:microsoft.com/office/officeart/2005/8/quickstyle/simple1#5" qsCatId="simple" csTypeId="urn:microsoft.com/office/officeart/2005/8/colors/accent0_3#4" csCatId="mainScheme" phldr="1"/>
      <dgm:spPr/>
      <dgm:t>
        <a:bodyPr/>
        <a:lstStyle/>
        <a:p>
          <a:endParaRPr lang="es-EC"/>
        </a:p>
      </dgm:t>
    </dgm:pt>
    <dgm:pt modelId="{6D20ACD3-3AB8-4324-B30D-F79CBE0DDF8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Pablo señala que el conocimiento de Jesucristo tiene un valor incomparable, por lo que consideró como pérdida todas las ventajas y los logros en los que antes confiaba…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FBDF931-C7D0-4C57-BC81-172F1EA582BA}" type="parTrans" cxnId="{6B9967E6-A7ED-42EF-9A76-15140C41A07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C396CD0-F9D7-41A8-AF6F-63575C69B1AB}" type="sibTrans" cxnId="{6B9967E6-A7ED-42EF-9A76-15140C41A07B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A5EBD72-D810-4732-B630-2040F78F455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…su entrega total a Cristo le permitió experimentar gozo aun en medio del sufrimiento, como sucedió también con Pablo y Silas cuando cantaban alabanzas a Dios en la cárcel.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00A3AB7-D78C-4945-9975-EB685D8F0E7F}" type="parTrans" cxnId="{3F60295C-9C55-4CEB-A39F-557C01A9F93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B2A9AC5-0C25-4D9D-A304-4DD616A15B49}" type="sibTrans" cxnId="{3F60295C-9C55-4CEB-A39F-557C01A9F93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E6275D5-DEF1-4D7D-A93F-934C46497D45}" type="pres">
      <dgm:prSet presAssocID="{248B74CE-F712-41D4-97F6-4435AE7B8357}" presName="linearFlow" presStyleCnt="0">
        <dgm:presLayoutVars>
          <dgm:resizeHandles val="exact"/>
        </dgm:presLayoutVars>
      </dgm:prSet>
      <dgm:spPr/>
    </dgm:pt>
    <dgm:pt modelId="{DC32DEFA-9019-453D-8AA6-6FAEF702C67C}" type="pres">
      <dgm:prSet presAssocID="{6D20ACD3-3AB8-4324-B30D-F79CBE0DDF89}" presName="node" presStyleLbl="node1" presStyleIdx="0" presStyleCnt="2" custScaleX="161187">
        <dgm:presLayoutVars>
          <dgm:bulletEnabled val="1"/>
        </dgm:presLayoutVars>
      </dgm:prSet>
      <dgm:spPr/>
    </dgm:pt>
    <dgm:pt modelId="{242605EA-703D-4B21-8254-662F7C3C69A3}" type="pres">
      <dgm:prSet presAssocID="{DC396CD0-F9D7-41A8-AF6F-63575C69B1AB}" presName="sibTrans" presStyleLbl="sibTrans2D1" presStyleIdx="0" presStyleCnt="1"/>
      <dgm:spPr/>
    </dgm:pt>
    <dgm:pt modelId="{EBFEF001-5EAC-44D2-8BDA-1D6731115D96}" type="pres">
      <dgm:prSet presAssocID="{DC396CD0-F9D7-41A8-AF6F-63575C69B1AB}" presName="connectorText" presStyleLbl="sibTrans2D1" presStyleIdx="0" presStyleCnt="1"/>
      <dgm:spPr/>
    </dgm:pt>
    <dgm:pt modelId="{0875F41A-56AD-423C-BAFF-48240EEFDDA1}" type="pres">
      <dgm:prSet presAssocID="{1A5EBD72-D810-4732-B630-2040F78F4559}" presName="node" presStyleLbl="node1" presStyleIdx="1" presStyleCnt="2" custScaleX="161187">
        <dgm:presLayoutVars>
          <dgm:bulletEnabled val="1"/>
        </dgm:presLayoutVars>
      </dgm:prSet>
      <dgm:spPr/>
    </dgm:pt>
  </dgm:ptLst>
  <dgm:cxnLst>
    <dgm:cxn modelId="{9FAA4139-D736-414C-A8A4-B857C4A418D7}" type="presOf" srcId="{DC396CD0-F9D7-41A8-AF6F-63575C69B1AB}" destId="{242605EA-703D-4B21-8254-662F7C3C69A3}" srcOrd="0" destOrd="0" presId="urn:microsoft.com/office/officeart/2005/8/layout/process2"/>
    <dgm:cxn modelId="{3F60295C-9C55-4CEB-A39F-557C01A9F93B}" srcId="{248B74CE-F712-41D4-97F6-4435AE7B8357}" destId="{1A5EBD72-D810-4732-B630-2040F78F4559}" srcOrd="1" destOrd="0" parTransId="{E00A3AB7-D78C-4945-9975-EB685D8F0E7F}" sibTransId="{CB2A9AC5-0C25-4D9D-A304-4DD616A15B49}"/>
    <dgm:cxn modelId="{20E11B90-3B1C-4146-B601-8C25E20BACC9}" type="presOf" srcId="{6D20ACD3-3AB8-4324-B30D-F79CBE0DDF89}" destId="{DC32DEFA-9019-453D-8AA6-6FAEF702C67C}" srcOrd="0" destOrd="0" presId="urn:microsoft.com/office/officeart/2005/8/layout/process2"/>
    <dgm:cxn modelId="{CCE3CD99-79AE-4887-8CE1-08ED648651ED}" type="presOf" srcId="{1A5EBD72-D810-4732-B630-2040F78F4559}" destId="{0875F41A-56AD-423C-BAFF-48240EEFDDA1}" srcOrd="0" destOrd="0" presId="urn:microsoft.com/office/officeart/2005/8/layout/process2"/>
    <dgm:cxn modelId="{6B9967E6-A7ED-42EF-9A76-15140C41A07B}" srcId="{248B74CE-F712-41D4-97F6-4435AE7B8357}" destId="{6D20ACD3-3AB8-4324-B30D-F79CBE0DDF89}" srcOrd="0" destOrd="0" parTransId="{5FBDF931-C7D0-4C57-BC81-172F1EA582BA}" sibTransId="{DC396CD0-F9D7-41A8-AF6F-63575C69B1AB}"/>
    <dgm:cxn modelId="{CDB2A5F1-08E5-4B47-9FC6-318A9562C3CC}" type="presOf" srcId="{DC396CD0-F9D7-41A8-AF6F-63575C69B1AB}" destId="{EBFEF001-5EAC-44D2-8BDA-1D6731115D96}" srcOrd="1" destOrd="0" presId="urn:microsoft.com/office/officeart/2005/8/layout/process2"/>
    <dgm:cxn modelId="{C6C262FD-5F35-4C4D-BBC6-A553AAA6E6E2}" type="presOf" srcId="{248B74CE-F712-41D4-97F6-4435AE7B8357}" destId="{2E6275D5-DEF1-4D7D-A93F-934C46497D45}" srcOrd="0" destOrd="0" presId="urn:microsoft.com/office/officeart/2005/8/layout/process2"/>
    <dgm:cxn modelId="{8216191F-4A43-44CD-966D-CA4DAF4665B6}" type="presParOf" srcId="{2E6275D5-DEF1-4D7D-A93F-934C46497D45}" destId="{DC32DEFA-9019-453D-8AA6-6FAEF702C67C}" srcOrd="0" destOrd="0" presId="urn:microsoft.com/office/officeart/2005/8/layout/process2"/>
    <dgm:cxn modelId="{12954EF5-7372-42FA-A177-219102E26D09}" type="presParOf" srcId="{2E6275D5-DEF1-4D7D-A93F-934C46497D45}" destId="{242605EA-703D-4B21-8254-662F7C3C69A3}" srcOrd="1" destOrd="0" presId="urn:microsoft.com/office/officeart/2005/8/layout/process2"/>
    <dgm:cxn modelId="{3EE563A0-55BA-475E-B52C-D1B2A3E0B152}" type="presParOf" srcId="{242605EA-703D-4B21-8254-662F7C3C69A3}" destId="{EBFEF001-5EAC-44D2-8BDA-1D6731115D96}" srcOrd="0" destOrd="0" presId="urn:microsoft.com/office/officeart/2005/8/layout/process2"/>
    <dgm:cxn modelId="{B64EEE98-65CD-4434-9192-9B57461B0014}" type="presParOf" srcId="{2E6275D5-DEF1-4D7D-A93F-934C46497D45}" destId="{0875F41A-56AD-423C-BAFF-48240EEFDDA1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1212D3-8692-44EA-A6F9-BD81A49A4C3E}" type="doc">
      <dgm:prSet loTypeId="urn:microsoft.com/office/officeart/2005/8/layout/list1" loCatId="list" qsTypeId="urn:microsoft.com/office/officeart/2005/8/quickstyle/simple1#2" qsCatId="simple" csTypeId="urn:microsoft.com/office/officeart/2005/8/colors/accent0_3#1" csCatId="mainScheme" phldr="1"/>
      <dgm:spPr/>
      <dgm:t>
        <a:bodyPr/>
        <a:lstStyle/>
        <a:p>
          <a:endParaRPr lang="es-MX"/>
        </a:p>
      </dgm:t>
    </dgm:pt>
    <dgm:pt modelId="{DC7F6EB6-565A-435A-897E-C24245AA8816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Deberíamos desear que, al examinarse nuestra vida, no se encuentre en nosotros una confianza orgullosa en nuestros méritos, sino una dependencia sincera de Cristo…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F2547B5-EBEE-47DE-AB38-B7856A4EE91B}" type="sibTrans" cxnId="{64C85F6F-CDD6-4B38-9C63-750E0CBE2C0B}">
      <dgm:prSet/>
      <dgm:spPr/>
      <dgm:t>
        <a:bodyPr/>
        <a:lstStyle/>
        <a:p>
          <a:endParaRPr lang="es-MX"/>
        </a:p>
      </dgm:t>
    </dgm:pt>
    <dgm:pt modelId="{CE224E0E-807E-4487-85CB-5F9CB5356C56}" type="parTrans" cxnId="{64C85F6F-CDD6-4B38-9C63-750E0CBE2C0B}">
      <dgm:prSet/>
      <dgm:spPr/>
      <dgm:t>
        <a:bodyPr/>
        <a:lstStyle/>
        <a:p>
          <a:endParaRPr lang="es-MX"/>
        </a:p>
      </dgm:t>
    </dgm:pt>
    <dgm:pt modelId="{8457EC8B-DE6A-47C3-918D-DF6C40DF64E7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…nuestro mayor deseo debe ser permanecer en Él, recibir su justicia por la fe y permitir que su amor nos conduzca a desarrollar un carácter humilde y semejante al suyo, puro e </a:t>
          </a:r>
          <a:r>
            <a:rPr lang="es-ES" sz="2200" dirty="0" err="1">
              <a:latin typeface="Bw Modelica" panose="00000600000000000000" pitchFamily="50" charset="0"/>
            </a:rPr>
            <a:t>incotaminado</a:t>
          </a:r>
          <a:r>
            <a:rPr lang="es-ES" sz="2200" dirty="0">
              <a:latin typeface="Bw Modelica" panose="00000600000000000000" pitchFamily="50" charset="0"/>
            </a:rPr>
            <a:t>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A96CCB6-63D9-46C5-A31F-715981A261EB}" type="sibTrans" cxnId="{48C7F1DE-04E3-4D90-9DE4-1F8ABC2E9924}">
      <dgm:prSet/>
      <dgm:spPr/>
      <dgm:t>
        <a:bodyPr/>
        <a:lstStyle/>
        <a:p>
          <a:endParaRPr lang="es-MX"/>
        </a:p>
      </dgm:t>
    </dgm:pt>
    <dgm:pt modelId="{67CBF671-FD37-4176-900A-68E662BC29A6}" type="parTrans" cxnId="{48C7F1DE-04E3-4D90-9DE4-1F8ABC2E9924}">
      <dgm:prSet/>
      <dgm:spPr/>
      <dgm:t>
        <a:bodyPr/>
        <a:lstStyle/>
        <a:p>
          <a:endParaRPr lang="es-MX"/>
        </a:p>
      </dgm:t>
    </dgm:pt>
    <dgm:pt modelId="{48AEFA5A-CA24-446D-9030-AD310CF1C734}" type="pres">
      <dgm:prSet presAssocID="{691212D3-8692-44EA-A6F9-BD81A49A4C3E}" presName="linear" presStyleCnt="0">
        <dgm:presLayoutVars>
          <dgm:dir/>
          <dgm:animLvl val="lvl"/>
          <dgm:resizeHandles val="exact"/>
        </dgm:presLayoutVars>
      </dgm:prSet>
      <dgm:spPr/>
    </dgm:pt>
    <dgm:pt modelId="{3A15762F-6B66-4D9A-9F74-5AB793478784}" type="pres">
      <dgm:prSet presAssocID="{DC7F6EB6-565A-435A-897E-C24245AA8816}" presName="parentLin" presStyleCnt="0"/>
      <dgm:spPr/>
    </dgm:pt>
    <dgm:pt modelId="{6CBC956C-7407-4787-BA10-0FD4FE75124D}" type="pres">
      <dgm:prSet presAssocID="{DC7F6EB6-565A-435A-897E-C24245AA8816}" presName="parentLeftMargin" presStyleLbl="node1" presStyleIdx="0" presStyleCnt="2"/>
      <dgm:spPr/>
    </dgm:pt>
    <dgm:pt modelId="{8E20B6DB-72C8-471A-B3AD-CEEB43D31875}" type="pres">
      <dgm:prSet presAssocID="{DC7F6EB6-565A-435A-897E-C24245AA8816}" presName="parentText" presStyleLbl="node1" presStyleIdx="0" presStyleCnt="2" custScaleX="132252" custScaleY="120905" custLinFactNeighborX="-28338">
        <dgm:presLayoutVars>
          <dgm:chMax val="0"/>
          <dgm:bulletEnabled val="1"/>
        </dgm:presLayoutVars>
      </dgm:prSet>
      <dgm:spPr/>
    </dgm:pt>
    <dgm:pt modelId="{8454F625-07EF-4B09-8811-796AE7EC666C}" type="pres">
      <dgm:prSet presAssocID="{DC7F6EB6-565A-435A-897E-C24245AA8816}" presName="negativeSpace" presStyleCnt="0"/>
      <dgm:spPr/>
    </dgm:pt>
    <dgm:pt modelId="{D75A5487-C7E3-4FE1-971D-D3D3D3BFE492}" type="pres">
      <dgm:prSet presAssocID="{DC7F6EB6-565A-435A-897E-C24245AA8816}" presName="childText" presStyleLbl="conFgAcc1" presStyleIdx="0" presStyleCnt="2">
        <dgm:presLayoutVars>
          <dgm:bulletEnabled val="1"/>
        </dgm:presLayoutVars>
      </dgm:prSet>
      <dgm:spPr/>
    </dgm:pt>
    <dgm:pt modelId="{94271EA5-5C92-4484-A34F-D5C120E2A00B}" type="pres">
      <dgm:prSet presAssocID="{4F2547B5-EBEE-47DE-AB38-B7856A4EE91B}" presName="spaceBetweenRectangles" presStyleCnt="0"/>
      <dgm:spPr/>
    </dgm:pt>
    <dgm:pt modelId="{2982BA51-371E-42D7-B21A-FC11E4D2C278}" type="pres">
      <dgm:prSet presAssocID="{8457EC8B-DE6A-47C3-918D-DF6C40DF64E7}" presName="parentLin" presStyleCnt="0"/>
      <dgm:spPr/>
    </dgm:pt>
    <dgm:pt modelId="{D7AFE0A2-2BDF-40D3-8B7D-6C9A59E02686}" type="pres">
      <dgm:prSet presAssocID="{8457EC8B-DE6A-47C3-918D-DF6C40DF64E7}" presName="parentLeftMargin" presStyleLbl="node1" presStyleIdx="0" presStyleCnt="2"/>
      <dgm:spPr/>
    </dgm:pt>
    <dgm:pt modelId="{82664C96-DFCB-4910-983B-F0A25834C52C}" type="pres">
      <dgm:prSet presAssocID="{8457EC8B-DE6A-47C3-918D-DF6C40DF64E7}" presName="parentText" presStyleLbl="node1" presStyleIdx="1" presStyleCnt="2" custScaleX="132252" custScaleY="124193" custLinFactNeighborX="-28338">
        <dgm:presLayoutVars>
          <dgm:chMax val="0"/>
          <dgm:bulletEnabled val="1"/>
        </dgm:presLayoutVars>
      </dgm:prSet>
      <dgm:spPr/>
    </dgm:pt>
    <dgm:pt modelId="{7BFBCDCB-22E0-4D0C-B60B-5E9FF576AAE5}" type="pres">
      <dgm:prSet presAssocID="{8457EC8B-DE6A-47C3-918D-DF6C40DF64E7}" presName="negativeSpace" presStyleCnt="0"/>
      <dgm:spPr/>
    </dgm:pt>
    <dgm:pt modelId="{D1B4FAF6-A660-46EC-9959-3E14F539CFFA}" type="pres">
      <dgm:prSet presAssocID="{8457EC8B-DE6A-47C3-918D-DF6C40DF64E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5B92D0A-8019-4CDA-8407-E9ACE4A8932E}" type="presOf" srcId="{DC7F6EB6-565A-435A-897E-C24245AA8816}" destId="{8E20B6DB-72C8-471A-B3AD-CEEB43D31875}" srcOrd="1" destOrd="0" presId="urn:microsoft.com/office/officeart/2005/8/layout/list1"/>
    <dgm:cxn modelId="{64C85F6F-CDD6-4B38-9C63-750E0CBE2C0B}" srcId="{691212D3-8692-44EA-A6F9-BD81A49A4C3E}" destId="{DC7F6EB6-565A-435A-897E-C24245AA8816}" srcOrd="0" destOrd="0" parTransId="{CE224E0E-807E-4487-85CB-5F9CB5356C56}" sibTransId="{4F2547B5-EBEE-47DE-AB38-B7856A4EE91B}"/>
    <dgm:cxn modelId="{4FC37680-C45A-4E6F-A54E-F8B9041CE29D}" type="presOf" srcId="{8457EC8B-DE6A-47C3-918D-DF6C40DF64E7}" destId="{82664C96-DFCB-4910-983B-F0A25834C52C}" srcOrd="1" destOrd="0" presId="urn:microsoft.com/office/officeart/2005/8/layout/list1"/>
    <dgm:cxn modelId="{8633DE88-40D1-4DBD-9569-2671D61128E3}" type="presOf" srcId="{DC7F6EB6-565A-435A-897E-C24245AA8816}" destId="{6CBC956C-7407-4787-BA10-0FD4FE75124D}" srcOrd="0" destOrd="0" presId="urn:microsoft.com/office/officeart/2005/8/layout/list1"/>
    <dgm:cxn modelId="{8D3644B9-6408-44A8-AE4B-6E55E4E8049D}" type="presOf" srcId="{8457EC8B-DE6A-47C3-918D-DF6C40DF64E7}" destId="{D7AFE0A2-2BDF-40D3-8B7D-6C9A59E02686}" srcOrd="0" destOrd="0" presId="urn:microsoft.com/office/officeart/2005/8/layout/list1"/>
    <dgm:cxn modelId="{3188B7CA-807F-4390-940B-F239E6A26EB9}" type="presOf" srcId="{691212D3-8692-44EA-A6F9-BD81A49A4C3E}" destId="{48AEFA5A-CA24-446D-9030-AD310CF1C734}" srcOrd="0" destOrd="0" presId="urn:microsoft.com/office/officeart/2005/8/layout/list1"/>
    <dgm:cxn modelId="{48C7F1DE-04E3-4D90-9DE4-1F8ABC2E9924}" srcId="{691212D3-8692-44EA-A6F9-BD81A49A4C3E}" destId="{8457EC8B-DE6A-47C3-918D-DF6C40DF64E7}" srcOrd="1" destOrd="0" parTransId="{67CBF671-FD37-4176-900A-68E662BC29A6}" sibTransId="{4A96CCB6-63D9-46C5-A31F-715981A261EB}"/>
    <dgm:cxn modelId="{2B0E900D-5048-41CF-91E0-5DB17CA34E91}" type="presParOf" srcId="{48AEFA5A-CA24-446D-9030-AD310CF1C734}" destId="{3A15762F-6B66-4D9A-9F74-5AB793478784}" srcOrd="0" destOrd="0" presId="urn:microsoft.com/office/officeart/2005/8/layout/list1"/>
    <dgm:cxn modelId="{57148BB9-F701-4990-8D38-EFA34D120EA1}" type="presParOf" srcId="{3A15762F-6B66-4D9A-9F74-5AB793478784}" destId="{6CBC956C-7407-4787-BA10-0FD4FE75124D}" srcOrd="0" destOrd="0" presId="urn:microsoft.com/office/officeart/2005/8/layout/list1"/>
    <dgm:cxn modelId="{59C6D5FC-01C5-4690-975F-45F49780FE98}" type="presParOf" srcId="{3A15762F-6B66-4D9A-9F74-5AB793478784}" destId="{8E20B6DB-72C8-471A-B3AD-CEEB43D31875}" srcOrd="1" destOrd="0" presId="urn:microsoft.com/office/officeart/2005/8/layout/list1"/>
    <dgm:cxn modelId="{4AC6487A-00DC-4E4B-969F-0AB8EED4DE41}" type="presParOf" srcId="{48AEFA5A-CA24-446D-9030-AD310CF1C734}" destId="{8454F625-07EF-4B09-8811-796AE7EC666C}" srcOrd="1" destOrd="0" presId="urn:microsoft.com/office/officeart/2005/8/layout/list1"/>
    <dgm:cxn modelId="{F20A2698-55D1-48EE-B534-545E2FAA887E}" type="presParOf" srcId="{48AEFA5A-CA24-446D-9030-AD310CF1C734}" destId="{D75A5487-C7E3-4FE1-971D-D3D3D3BFE492}" srcOrd="2" destOrd="0" presId="urn:microsoft.com/office/officeart/2005/8/layout/list1"/>
    <dgm:cxn modelId="{E8479124-0A32-4537-ABDE-944067F86894}" type="presParOf" srcId="{48AEFA5A-CA24-446D-9030-AD310CF1C734}" destId="{94271EA5-5C92-4484-A34F-D5C120E2A00B}" srcOrd="3" destOrd="0" presId="urn:microsoft.com/office/officeart/2005/8/layout/list1"/>
    <dgm:cxn modelId="{D7E6F035-835B-46EC-AAA0-20B7FD2513AF}" type="presParOf" srcId="{48AEFA5A-CA24-446D-9030-AD310CF1C734}" destId="{2982BA51-371E-42D7-B21A-FC11E4D2C278}" srcOrd="4" destOrd="0" presId="urn:microsoft.com/office/officeart/2005/8/layout/list1"/>
    <dgm:cxn modelId="{16246465-F6F9-481B-BEA0-096E0CA3627A}" type="presParOf" srcId="{2982BA51-371E-42D7-B21A-FC11E4D2C278}" destId="{D7AFE0A2-2BDF-40D3-8B7D-6C9A59E02686}" srcOrd="0" destOrd="0" presId="urn:microsoft.com/office/officeart/2005/8/layout/list1"/>
    <dgm:cxn modelId="{351B616F-6DD8-4D13-BCF2-23764FC882D5}" type="presParOf" srcId="{2982BA51-371E-42D7-B21A-FC11E4D2C278}" destId="{82664C96-DFCB-4910-983B-F0A25834C52C}" srcOrd="1" destOrd="0" presId="urn:microsoft.com/office/officeart/2005/8/layout/list1"/>
    <dgm:cxn modelId="{BA5AAFAB-D1D4-4359-ABA3-C49C7486EA75}" type="presParOf" srcId="{48AEFA5A-CA24-446D-9030-AD310CF1C734}" destId="{7BFBCDCB-22E0-4D0C-B60B-5E9FF576AAE5}" srcOrd="5" destOrd="0" presId="urn:microsoft.com/office/officeart/2005/8/layout/list1"/>
    <dgm:cxn modelId="{9FA7CDA6-C3E9-4675-8735-62C7DF13E22E}" type="presParOf" srcId="{48AEFA5A-CA24-446D-9030-AD310CF1C734}" destId="{D1B4FAF6-A660-46EC-9959-3E14F539CFF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#3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verdadera vida cristiana es una experiencia diaria de comunión con Jesús, transformación del carácter y servicio abnegado…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nuestro propósito no es simplemente profesar una religión, sino permitir que Jesús transforme nuestra vida y nos convierta en instrumentos para llevar a otros al conocimiento de su amor.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016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4249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#8" qsCatId="simple" csTypeId="urn:microsoft.com/office/officeart/2005/8/colors/accent0_3#6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Pablo lo describe como un proceso continuo de purificación y crecimiento espiritual; la santificación no se alcanza en un solo momento…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…sino que es una obra diaria en la que el creyente somete su voluntad a Dios y coopera con la dirección del Espíritu Santo para resistir la tentación…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…la vida cristiana es una marcha constante hacia adelante, en la que Jesús transforma y purifica a sus hijos hasta que su carácter se refleje plenamente en ellos.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1105120" custScaleY="853212"/>
      <dgm:spPr>
        <a:prstGeom prst="homePlate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1105120" custScaleY="853212"/>
      <dgm:spPr>
        <a:prstGeom prst="homePlate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1105120" custScaleY="853212"/>
      <dgm:spPr>
        <a:prstGeom prst="homePlate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77A496E-3C59-4D04-98B0-9CDFA35682E1}" type="doc">
      <dgm:prSet loTypeId="urn:microsoft.com/office/officeart/2005/8/layout/process4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BB23B01-FD83-466B-B7F1-081C6CF3986A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tentación es la falta de dominio propio sobre el apetito, cuando la satisfacción de los deseos físicos llega a ocupar el lugar de Dios…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4F4D677-FA9E-493F-BF0B-F42C41E4D670}" type="parTrans" cxnId="{82C1EAEE-4F72-4475-A081-8969C709064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883D5B6-7CEE-4362-8ADC-D2A1776902F2}" type="sibTrans" cxnId="{82C1EAEE-4F72-4475-A081-8969C709064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FABFE02-6EBB-4E0F-B852-186B830EF9A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…la temperancia y la abnegación son necesarias para conservar nuestras facultades y desarrollar un carácter cristiano conforme a los principios divinos.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ED3D94-8B8C-4631-BD87-2B5C2D451FEA}" type="parTrans" cxnId="{AC0E0100-8688-4098-A4B4-733221BFA5B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AAE65B9-468B-4936-A8A4-CE58BB54C68F}" type="sibTrans" cxnId="{AC0E0100-8688-4098-A4B4-733221BFA5B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3476C13-5E87-4364-B0B9-D5F5A4FD7BE3}" type="pres">
      <dgm:prSet presAssocID="{377A496E-3C59-4D04-98B0-9CDFA35682E1}" presName="Name0" presStyleCnt="0">
        <dgm:presLayoutVars>
          <dgm:dir/>
          <dgm:animLvl val="lvl"/>
          <dgm:resizeHandles val="exact"/>
        </dgm:presLayoutVars>
      </dgm:prSet>
      <dgm:spPr/>
    </dgm:pt>
    <dgm:pt modelId="{DEDE5512-0A54-496F-83E2-C596B6CA4B55}" type="pres">
      <dgm:prSet presAssocID="{7FABFE02-6EBB-4E0F-B852-186B830EF9A7}" presName="boxAndChildren" presStyleCnt="0"/>
      <dgm:spPr/>
    </dgm:pt>
    <dgm:pt modelId="{613283CB-BFA5-4A3E-8FCB-0B4A0B38B5CD}" type="pres">
      <dgm:prSet presAssocID="{7FABFE02-6EBB-4E0F-B852-186B830EF9A7}" presName="parentTextBox" presStyleLbl="node1" presStyleIdx="0" presStyleCnt="2"/>
      <dgm:spPr/>
    </dgm:pt>
    <dgm:pt modelId="{CFE319C4-6A34-4B58-8300-8AC67ACD5E38}" type="pres">
      <dgm:prSet presAssocID="{4883D5B6-7CEE-4362-8ADC-D2A1776902F2}" presName="sp" presStyleCnt="0"/>
      <dgm:spPr/>
    </dgm:pt>
    <dgm:pt modelId="{8955DB43-D442-40B6-BB88-584902C41723}" type="pres">
      <dgm:prSet presAssocID="{2BB23B01-FD83-466B-B7F1-081C6CF3986A}" presName="arrowAndChildren" presStyleCnt="0"/>
      <dgm:spPr/>
    </dgm:pt>
    <dgm:pt modelId="{87912FA8-3F04-4F81-A8D6-2B10EBAC42F7}" type="pres">
      <dgm:prSet presAssocID="{2BB23B01-FD83-466B-B7F1-081C6CF3986A}" presName="parentTextArrow" presStyleLbl="node1" presStyleIdx="1" presStyleCnt="2"/>
      <dgm:spPr/>
    </dgm:pt>
  </dgm:ptLst>
  <dgm:cxnLst>
    <dgm:cxn modelId="{AC0E0100-8688-4098-A4B4-733221BFA5B7}" srcId="{377A496E-3C59-4D04-98B0-9CDFA35682E1}" destId="{7FABFE02-6EBB-4E0F-B852-186B830EF9A7}" srcOrd="1" destOrd="0" parTransId="{8DED3D94-8B8C-4631-BD87-2B5C2D451FEA}" sibTransId="{AAAE65B9-468B-4936-A8A4-CE58BB54C68F}"/>
    <dgm:cxn modelId="{4153B205-2AF3-4219-A895-56EB8FE3A063}" type="presOf" srcId="{7FABFE02-6EBB-4E0F-B852-186B830EF9A7}" destId="{613283CB-BFA5-4A3E-8FCB-0B4A0B38B5CD}" srcOrd="0" destOrd="0" presId="urn:microsoft.com/office/officeart/2005/8/layout/process4"/>
    <dgm:cxn modelId="{DF2268B6-310B-4B38-B44F-646C2FD3A77B}" type="presOf" srcId="{2BB23B01-FD83-466B-B7F1-081C6CF3986A}" destId="{87912FA8-3F04-4F81-A8D6-2B10EBAC42F7}" srcOrd="0" destOrd="0" presId="urn:microsoft.com/office/officeart/2005/8/layout/process4"/>
    <dgm:cxn modelId="{7266B1BC-9829-46C1-97C2-8CF5F4C3279C}" type="presOf" srcId="{377A496E-3C59-4D04-98B0-9CDFA35682E1}" destId="{A3476C13-5E87-4364-B0B9-D5F5A4FD7BE3}" srcOrd="0" destOrd="0" presId="urn:microsoft.com/office/officeart/2005/8/layout/process4"/>
    <dgm:cxn modelId="{82C1EAEE-4F72-4475-A081-8969C7090641}" srcId="{377A496E-3C59-4D04-98B0-9CDFA35682E1}" destId="{2BB23B01-FD83-466B-B7F1-081C6CF3986A}" srcOrd="0" destOrd="0" parTransId="{74F4D677-FA9E-493F-BF0B-F42C41E4D670}" sibTransId="{4883D5B6-7CEE-4362-8ADC-D2A1776902F2}"/>
    <dgm:cxn modelId="{246E51A7-1883-42B8-9B31-F1D1E3C0CFAF}" type="presParOf" srcId="{A3476C13-5E87-4364-B0B9-D5F5A4FD7BE3}" destId="{DEDE5512-0A54-496F-83E2-C596B6CA4B55}" srcOrd="0" destOrd="0" presId="urn:microsoft.com/office/officeart/2005/8/layout/process4"/>
    <dgm:cxn modelId="{F0BC9FC7-22E7-4EEC-BC2F-3C2391B05643}" type="presParOf" srcId="{DEDE5512-0A54-496F-83E2-C596B6CA4B55}" destId="{613283CB-BFA5-4A3E-8FCB-0B4A0B38B5CD}" srcOrd="0" destOrd="0" presId="urn:microsoft.com/office/officeart/2005/8/layout/process4"/>
    <dgm:cxn modelId="{59D12667-D959-4BB5-B409-0120DB3030B1}" type="presParOf" srcId="{A3476C13-5E87-4364-B0B9-D5F5A4FD7BE3}" destId="{CFE319C4-6A34-4B58-8300-8AC67ACD5E38}" srcOrd="1" destOrd="0" presId="urn:microsoft.com/office/officeart/2005/8/layout/process4"/>
    <dgm:cxn modelId="{023B93E9-D66A-4F81-B035-405BFDF98626}" type="presParOf" srcId="{A3476C13-5E87-4364-B0B9-D5F5A4FD7BE3}" destId="{8955DB43-D442-40B6-BB88-584902C41723}" srcOrd="2" destOrd="0" presId="urn:microsoft.com/office/officeart/2005/8/layout/process4"/>
    <dgm:cxn modelId="{4D13F614-8189-49E3-B651-D36826D321CA}" type="presParOf" srcId="{8955DB43-D442-40B6-BB88-584902C41723}" destId="{87912FA8-3F04-4F81-A8D6-2B10EBAC42F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4EF4347-A6D2-476A-B52D-DB518D9BEF99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8D9059B1-4930-48DC-A3F8-C4E2000CBC1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llamado que desafía hoy nuestro corazón es vivir como ciudadanos del cielo manteniendo una conducta santa y fiel mientras esperamos el regreso de Jesucristo.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3B4E5D8B-18E2-4163-829B-F7826FD220CC}" type="parTrans" cxnId="{5FF137DC-09C6-4410-8CD0-007894E8420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D1765D4-AF28-45AD-8C31-344BF8DAB1A5}" type="sibTrans" cxnId="{5FF137DC-09C6-4410-8CD0-007894E84208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E432B7FF-B42A-41E9-AF56-91C9E147D0F4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promesa que acompaña este llamado es que nuestro Salvador transformará nuestro cuerpo mortal a semejanza de su cuerpo glorioso, mediante su poder divino.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17AFE029-E6AB-444B-B6E0-DFA55C58D04F}" type="parTrans" cxnId="{C23A650E-F6D7-405B-9151-70D8348ECCC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589AAB0-ABAE-4A3C-8A33-935DEAA1E5EE}" type="sibTrans" cxnId="{C23A650E-F6D7-405B-9151-70D8348ECCC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BC88C666-1075-41F1-8DFF-B1614F8D6B43}" type="pres">
      <dgm:prSet presAssocID="{14EF4347-A6D2-476A-B52D-DB518D9BEF99}" presName="linear" presStyleCnt="0">
        <dgm:presLayoutVars>
          <dgm:dir/>
          <dgm:animLvl val="lvl"/>
          <dgm:resizeHandles val="exact"/>
        </dgm:presLayoutVars>
      </dgm:prSet>
      <dgm:spPr/>
    </dgm:pt>
    <dgm:pt modelId="{42F587BC-F1F9-4573-819A-B259FCC21335}" type="pres">
      <dgm:prSet presAssocID="{8D9059B1-4930-48DC-A3F8-C4E2000CBC17}" presName="parentLin" presStyleCnt="0"/>
      <dgm:spPr/>
    </dgm:pt>
    <dgm:pt modelId="{C6A1A226-78A1-4F03-99DC-9F6BCA8EFB3F}" type="pres">
      <dgm:prSet presAssocID="{8D9059B1-4930-48DC-A3F8-C4E2000CBC17}" presName="parentLeftMargin" presStyleLbl="node1" presStyleIdx="0" presStyleCnt="2"/>
      <dgm:spPr/>
    </dgm:pt>
    <dgm:pt modelId="{55A334DB-8F7D-4801-8B42-E0A687E4E31B}" type="pres">
      <dgm:prSet presAssocID="{8D9059B1-4930-48DC-A3F8-C4E2000CBC17}" presName="parentText" presStyleLbl="node1" presStyleIdx="0" presStyleCnt="2" custScaleX="135899" custLinFactNeighborX="-36950">
        <dgm:presLayoutVars>
          <dgm:chMax val="0"/>
          <dgm:bulletEnabled val="1"/>
        </dgm:presLayoutVars>
      </dgm:prSet>
      <dgm:spPr/>
    </dgm:pt>
    <dgm:pt modelId="{2BC8BF7E-C570-465E-B2FF-42ABA87E2D86}" type="pres">
      <dgm:prSet presAssocID="{8D9059B1-4930-48DC-A3F8-C4E2000CBC17}" presName="negativeSpace" presStyleCnt="0"/>
      <dgm:spPr/>
    </dgm:pt>
    <dgm:pt modelId="{37ACBAC5-C28E-407F-9422-8A08B064D90C}" type="pres">
      <dgm:prSet presAssocID="{8D9059B1-4930-48DC-A3F8-C4E2000CBC17}" presName="childText" presStyleLbl="conFgAcc1" presStyleIdx="0" presStyleCnt="2">
        <dgm:presLayoutVars>
          <dgm:bulletEnabled val="1"/>
        </dgm:presLayoutVars>
      </dgm:prSet>
      <dgm:spPr/>
    </dgm:pt>
    <dgm:pt modelId="{A323CA51-8D85-4135-A971-7C9E6C440DCE}" type="pres">
      <dgm:prSet presAssocID="{6D1765D4-AF28-45AD-8C31-344BF8DAB1A5}" presName="spaceBetweenRectangles" presStyleCnt="0"/>
      <dgm:spPr/>
    </dgm:pt>
    <dgm:pt modelId="{F0F05EA6-7A66-4C3B-A419-C87DEAFC91F8}" type="pres">
      <dgm:prSet presAssocID="{E432B7FF-B42A-41E9-AF56-91C9E147D0F4}" presName="parentLin" presStyleCnt="0"/>
      <dgm:spPr/>
    </dgm:pt>
    <dgm:pt modelId="{AE9B6C2E-30E7-444B-851E-2A86721CD019}" type="pres">
      <dgm:prSet presAssocID="{E432B7FF-B42A-41E9-AF56-91C9E147D0F4}" presName="parentLeftMargin" presStyleLbl="node1" presStyleIdx="0" presStyleCnt="2"/>
      <dgm:spPr/>
    </dgm:pt>
    <dgm:pt modelId="{DE315178-A1B2-4FC3-A267-128C73459DB9}" type="pres">
      <dgm:prSet presAssocID="{E432B7FF-B42A-41E9-AF56-91C9E147D0F4}" presName="parentText" presStyleLbl="node1" presStyleIdx="1" presStyleCnt="2" custScaleX="135899" custLinFactNeighborX="-36950">
        <dgm:presLayoutVars>
          <dgm:chMax val="0"/>
          <dgm:bulletEnabled val="1"/>
        </dgm:presLayoutVars>
      </dgm:prSet>
      <dgm:spPr/>
    </dgm:pt>
    <dgm:pt modelId="{1D31B9C4-A690-405B-921B-B018395D68F3}" type="pres">
      <dgm:prSet presAssocID="{E432B7FF-B42A-41E9-AF56-91C9E147D0F4}" presName="negativeSpace" presStyleCnt="0"/>
      <dgm:spPr/>
    </dgm:pt>
    <dgm:pt modelId="{D42F2CB8-2041-4CBD-807A-9A54F29D3ECE}" type="pres">
      <dgm:prSet presAssocID="{E432B7FF-B42A-41E9-AF56-91C9E147D0F4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C23A650E-F6D7-405B-9151-70D8348ECCC2}" srcId="{14EF4347-A6D2-476A-B52D-DB518D9BEF99}" destId="{E432B7FF-B42A-41E9-AF56-91C9E147D0F4}" srcOrd="1" destOrd="0" parTransId="{17AFE029-E6AB-444B-B6E0-DFA55C58D04F}" sibTransId="{7589AAB0-ABAE-4A3C-8A33-935DEAA1E5EE}"/>
    <dgm:cxn modelId="{95807E14-F7DB-41D5-B51D-ED772A85D465}" type="presOf" srcId="{8D9059B1-4930-48DC-A3F8-C4E2000CBC17}" destId="{C6A1A226-78A1-4F03-99DC-9F6BCA8EFB3F}" srcOrd="0" destOrd="0" presId="urn:microsoft.com/office/officeart/2005/8/layout/list1"/>
    <dgm:cxn modelId="{91C10231-67A8-4962-82CD-DDD79DEAB69B}" type="presOf" srcId="{14EF4347-A6D2-476A-B52D-DB518D9BEF99}" destId="{BC88C666-1075-41F1-8DFF-B1614F8D6B43}" srcOrd="0" destOrd="0" presId="urn:microsoft.com/office/officeart/2005/8/layout/list1"/>
    <dgm:cxn modelId="{A46586CC-ACAD-461F-961B-5C8530C85BF4}" type="presOf" srcId="{8D9059B1-4930-48DC-A3F8-C4E2000CBC17}" destId="{55A334DB-8F7D-4801-8B42-E0A687E4E31B}" srcOrd="1" destOrd="0" presId="urn:microsoft.com/office/officeart/2005/8/layout/list1"/>
    <dgm:cxn modelId="{5FF137DC-09C6-4410-8CD0-007894E84208}" srcId="{14EF4347-A6D2-476A-B52D-DB518D9BEF99}" destId="{8D9059B1-4930-48DC-A3F8-C4E2000CBC17}" srcOrd="0" destOrd="0" parTransId="{3B4E5D8B-18E2-4163-829B-F7826FD220CC}" sibTransId="{6D1765D4-AF28-45AD-8C31-344BF8DAB1A5}"/>
    <dgm:cxn modelId="{3BA285E6-ADD8-4018-B18C-2CE7AB1F5335}" type="presOf" srcId="{E432B7FF-B42A-41E9-AF56-91C9E147D0F4}" destId="{DE315178-A1B2-4FC3-A267-128C73459DB9}" srcOrd="1" destOrd="0" presId="urn:microsoft.com/office/officeart/2005/8/layout/list1"/>
    <dgm:cxn modelId="{80061DF8-2467-4E8D-8AA6-D9EC5B741A42}" type="presOf" srcId="{E432B7FF-B42A-41E9-AF56-91C9E147D0F4}" destId="{AE9B6C2E-30E7-444B-851E-2A86721CD019}" srcOrd="0" destOrd="0" presId="urn:microsoft.com/office/officeart/2005/8/layout/list1"/>
    <dgm:cxn modelId="{993FCC83-FA53-4AC7-B465-54FA736AF844}" type="presParOf" srcId="{BC88C666-1075-41F1-8DFF-B1614F8D6B43}" destId="{42F587BC-F1F9-4573-819A-B259FCC21335}" srcOrd="0" destOrd="0" presId="urn:microsoft.com/office/officeart/2005/8/layout/list1"/>
    <dgm:cxn modelId="{501A6774-6F70-4F6E-8ADC-B5F47B36FF61}" type="presParOf" srcId="{42F587BC-F1F9-4573-819A-B259FCC21335}" destId="{C6A1A226-78A1-4F03-99DC-9F6BCA8EFB3F}" srcOrd="0" destOrd="0" presId="urn:microsoft.com/office/officeart/2005/8/layout/list1"/>
    <dgm:cxn modelId="{A61A4024-5E44-4688-9F3A-86E3CE56FC5E}" type="presParOf" srcId="{42F587BC-F1F9-4573-819A-B259FCC21335}" destId="{55A334DB-8F7D-4801-8B42-E0A687E4E31B}" srcOrd="1" destOrd="0" presId="urn:microsoft.com/office/officeart/2005/8/layout/list1"/>
    <dgm:cxn modelId="{78F2FD7C-F3F7-46B5-A504-F426037C1084}" type="presParOf" srcId="{BC88C666-1075-41F1-8DFF-B1614F8D6B43}" destId="{2BC8BF7E-C570-465E-B2FF-42ABA87E2D86}" srcOrd="1" destOrd="0" presId="urn:microsoft.com/office/officeart/2005/8/layout/list1"/>
    <dgm:cxn modelId="{E36D4F19-31B4-453B-9C42-94FA8D1934D1}" type="presParOf" srcId="{BC88C666-1075-41F1-8DFF-B1614F8D6B43}" destId="{37ACBAC5-C28E-407F-9422-8A08B064D90C}" srcOrd="2" destOrd="0" presId="urn:microsoft.com/office/officeart/2005/8/layout/list1"/>
    <dgm:cxn modelId="{5C068073-221A-4609-8AB4-23EE8A3237B0}" type="presParOf" srcId="{BC88C666-1075-41F1-8DFF-B1614F8D6B43}" destId="{A323CA51-8D85-4135-A971-7C9E6C440DCE}" srcOrd="3" destOrd="0" presId="urn:microsoft.com/office/officeart/2005/8/layout/list1"/>
    <dgm:cxn modelId="{48C992C7-0F8A-40B0-AE13-184FF1CDDC72}" type="presParOf" srcId="{BC88C666-1075-41F1-8DFF-B1614F8D6B43}" destId="{F0F05EA6-7A66-4C3B-A419-C87DEAFC91F8}" srcOrd="4" destOrd="0" presId="urn:microsoft.com/office/officeart/2005/8/layout/list1"/>
    <dgm:cxn modelId="{6217C472-3A1B-4A61-A40C-49EC4B29BB09}" type="presParOf" srcId="{F0F05EA6-7A66-4C3B-A419-C87DEAFC91F8}" destId="{AE9B6C2E-30E7-444B-851E-2A86721CD019}" srcOrd="0" destOrd="0" presId="urn:microsoft.com/office/officeart/2005/8/layout/list1"/>
    <dgm:cxn modelId="{AEF6AEE9-BE57-451A-9E6B-FEBCE86CCF71}" type="presParOf" srcId="{F0F05EA6-7A66-4C3B-A419-C87DEAFC91F8}" destId="{DE315178-A1B2-4FC3-A267-128C73459DB9}" srcOrd="1" destOrd="0" presId="urn:microsoft.com/office/officeart/2005/8/layout/list1"/>
    <dgm:cxn modelId="{CCABEF03-AE33-49F9-BF1C-A56FE0E7CEA8}" type="presParOf" srcId="{BC88C666-1075-41F1-8DFF-B1614F8D6B43}" destId="{1D31B9C4-A690-405B-921B-B018395D68F3}" srcOrd="5" destOrd="0" presId="urn:microsoft.com/office/officeart/2005/8/layout/list1"/>
    <dgm:cxn modelId="{C37A0A9D-A92D-44FF-B0C5-AA623CFFB3EF}" type="presParOf" srcId="{BC88C666-1075-41F1-8DFF-B1614F8D6B43}" destId="{D42F2CB8-2041-4CBD-807A-9A54F29D3EC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857" y="6916"/>
          <a:ext cx="5850337" cy="206509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Pablo enseña que la verdadera seguridad del cristiano no se encuentra en sus propios méritos, obras o logros religiosos, sino en confiar plenamente en Jesucristo…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3667" y="107726"/>
        <a:ext cx="5648717" cy="1863475"/>
      </dsp:txXfrm>
    </dsp:sp>
    <dsp:sp modelId="{EBB866DD-D083-4ED5-84F5-2F33000EBA59}">
      <dsp:nvSpPr>
        <dsp:cNvPr id="0" name=""/>
        <dsp:cNvSpPr/>
      </dsp:nvSpPr>
      <dsp:spPr>
        <a:xfrm>
          <a:off x="2857" y="2288992"/>
          <a:ext cx="5850337" cy="204795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…cuanto más nos acerquemos a Jesús y contemplemos la pureza de su carácter, más conscientes seremos de nuestra pecaminosidad y necesidad de Él, y menos inclinados estaremos a exaltarnos.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2830" y="2388965"/>
        <a:ext cx="5650391" cy="18480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76048-1609-4AFE-9293-4290819C6381}">
      <dsp:nvSpPr>
        <dsp:cNvPr id="0" name=""/>
        <dsp:cNvSpPr/>
      </dsp:nvSpPr>
      <dsp:spPr>
        <a:xfrm rot="5400000">
          <a:off x="1184758" y="265161"/>
          <a:ext cx="2142880" cy="3565705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DEF870-403C-4945-A6FF-FC13F129F40B}">
      <dsp:nvSpPr>
        <dsp:cNvPr id="0" name=""/>
        <dsp:cNvSpPr/>
      </dsp:nvSpPr>
      <dsp:spPr>
        <a:xfrm>
          <a:off x="785901" y="1330539"/>
          <a:ext cx="3301452" cy="2821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Antes de convertirse a Cristo, Pablo confiaba en sus privilegios de nacimiento, su formación religiosa, su estricta observancia de la ley y su celo como fariseo…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85901" y="1330539"/>
        <a:ext cx="3301452" cy="2821763"/>
      </dsp:txXfrm>
    </dsp:sp>
    <dsp:sp modelId="{EBA1D7A7-E4BB-4DAC-ACB5-1725DF068E7A}">
      <dsp:nvSpPr>
        <dsp:cNvPr id="0" name=""/>
        <dsp:cNvSpPr/>
      </dsp:nvSpPr>
      <dsp:spPr>
        <a:xfrm>
          <a:off x="3438812" y="2650"/>
          <a:ext cx="607384" cy="607384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F002B7-D025-421F-AECF-8956286BD535}">
      <dsp:nvSpPr>
        <dsp:cNvPr id="0" name=""/>
        <dsp:cNvSpPr/>
      </dsp:nvSpPr>
      <dsp:spPr>
        <a:xfrm rot="5400000">
          <a:off x="5166769" y="-710006"/>
          <a:ext cx="2142880" cy="3565705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0AFC48-BF41-45B8-8092-610FA138444A}">
      <dsp:nvSpPr>
        <dsp:cNvPr id="0" name=""/>
        <dsp:cNvSpPr/>
      </dsp:nvSpPr>
      <dsp:spPr>
        <a:xfrm>
          <a:off x="4809069" y="355371"/>
          <a:ext cx="3219138" cy="2821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…se consideraba irreprensible en cuanto a la justicia legal y perseguía con fanatismo a los cristianos, creyendo que defendía la causa de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809069" y="355371"/>
        <a:ext cx="3219138" cy="28217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32DEFA-9019-453D-8AA6-6FAEF702C67C}">
      <dsp:nvSpPr>
        <dsp:cNvPr id="0" name=""/>
        <dsp:cNvSpPr/>
      </dsp:nvSpPr>
      <dsp:spPr>
        <a:xfrm>
          <a:off x="0" y="649"/>
          <a:ext cx="5260934" cy="21280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Pablo señala que el conocimiento de Jesucristo tiene un valor incomparable, por lo que consideró como pérdida todas las ventajas y los logros en los que antes confiaba…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2327" y="62976"/>
        <a:ext cx="5136280" cy="2003360"/>
      </dsp:txXfrm>
    </dsp:sp>
    <dsp:sp modelId="{242605EA-703D-4B21-8254-662F7C3C69A3}">
      <dsp:nvSpPr>
        <dsp:cNvPr id="0" name=""/>
        <dsp:cNvSpPr/>
      </dsp:nvSpPr>
      <dsp:spPr>
        <a:xfrm rot="5400000">
          <a:off x="2231464" y="2181864"/>
          <a:ext cx="798005" cy="95760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343185" y="2261665"/>
        <a:ext cx="574564" cy="558604"/>
      </dsp:txXfrm>
    </dsp:sp>
    <dsp:sp modelId="{0875F41A-56AD-423C-BAFF-48240EEFDDA1}">
      <dsp:nvSpPr>
        <dsp:cNvPr id="0" name=""/>
        <dsp:cNvSpPr/>
      </dsp:nvSpPr>
      <dsp:spPr>
        <a:xfrm>
          <a:off x="0" y="3192671"/>
          <a:ext cx="5260934" cy="21280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…su entrega total a Cristo le permitió experimentar gozo aun en medio del sufrimiento, como sucedió también con Pablo y Silas cuando cantaban alabanzas a Dios en la cárcel.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2327" y="3254998"/>
        <a:ext cx="5136280" cy="20033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5487-C7E3-4FE1-971D-D3D3D3BFE492}">
      <dsp:nvSpPr>
        <dsp:cNvPr id="0" name=""/>
        <dsp:cNvSpPr/>
      </dsp:nvSpPr>
      <dsp:spPr>
        <a:xfrm>
          <a:off x="0" y="1214474"/>
          <a:ext cx="6050988" cy="1411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0B6DB-72C8-471A-B3AD-CEEB43D31875}">
      <dsp:nvSpPr>
        <dsp:cNvPr id="0" name=""/>
        <dsp:cNvSpPr/>
      </dsp:nvSpPr>
      <dsp:spPr>
        <a:xfrm>
          <a:off x="216812" y="42329"/>
          <a:ext cx="5601786" cy="199870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99" tIns="0" rIns="160099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Deberíamos desear que, al examinarse nuestra vida, no se encuentre en nosotros una confianza orgullosa en nuestros méritos, sino una dependencia sincera de Cristo…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14381" y="139898"/>
        <a:ext cx="5406648" cy="1803566"/>
      </dsp:txXfrm>
    </dsp:sp>
    <dsp:sp modelId="{D1B4FAF6-A660-46EC-9959-3E14F539CFFA}">
      <dsp:nvSpPr>
        <dsp:cNvPr id="0" name=""/>
        <dsp:cNvSpPr/>
      </dsp:nvSpPr>
      <dsp:spPr>
        <a:xfrm>
          <a:off x="0" y="4154573"/>
          <a:ext cx="6050988" cy="1411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64C96-DFCB-4910-983B-F0A25834C52C}">
      <dsp:nvSpPr>
        <dsp:cNvPr id="0" name=""/>
        <dsp:cNvSpPr/>
      </dsp:nvSpPr>
      <dsp:spPr>
        <a:xfrm>
          <a:off x="216812" y="2928074"/>
          <a:ext cx="5601786" cy="205305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99" tIns="0" rIns="160099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…nuestro mayor deseo debe ser permanecer en Él, recibir su justicia por la fe y permitir que su amor nos conduzca a desarrollar un carácter humilde y semejante al suyo, puro e </a:t>
          </a:r>
          <a:r>
            <a:rPr lang="es-ES" sz="2200" kern="1200" dirty="0" err="1">
              <a:latin typeface="Bw Modelica" panose="00000600000000000000" pitchFamily="50" charset="0"/>
            </a:rPr>
            <a:t>incotaminado</a:t>
          </a:r>
          <a:r>
            <a:rPr lang="es-ES" sz="2200" kern="1200" dirty="0">
              <a:latin typeface="Bw Modelica" panose="00000600000000000000" pitchFamily="50" charset="0"/>
            </a:rPr>
            <a:t>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17034" y="3028296"/>
        <a:ext cx="5401342" cy="18526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798" y="189692"/>
          <a:ext cx="5730990" cy="14259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verdadera vida cristiana es una experiencia diaria de comunión con Jesús, transformación del carácter y servicio abnegado…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798" y="189692"/>
        <a:ext cx="5730990" cy="1425942"/>
      </dsp:txXfrm>
    </dsp:sp>
    <dsp:sp modelId="{DE88F729-003C-480C-B2C6-A764B77E9997}">
      <dsp:nvSpPr>
        <dsp:cNvPr id="0" name=""/>
        <dsp:cNvSpPr/>
      </dsp:nvSpPr>
      <dsp:spPr>
        <a:xfrm>
          <a:off x="2798" y="1793155"/>
          <a:ext cx="5730990" cy="15710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nuestro propósito no es simplemente profesar una religión, sino permitir que Jesús transforme nuestra vida y nos convierta en instrumentos para llevar a otros al conocimiento de su amor.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2798" y="1793155"/>
        <a:ext cx="5730990" cy="15710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367813" y="244"/>
          <a:ext cx="5734739" cy="177101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Pablo lo describe como un proceso continuo de purificación y crecimiento espiritual; la santificación no se alcanza en un solo momento…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810565" y="244"/>
        <a:ext cx="5291987" cy="1771010"/>
      </dsp:txXfrm>
    </dsp:sp>
    <dsp:sp modelId="{A56FA087-F3E2-4A96-8037-C4ACABD84949}">
      <dsp:nvSpPr>
        <dsp:cNvPr id="0" name=""/>
        <dsp:cNvSpPr/>
      </dsp:nvSpPr>
      <dsp:spPr>
        <a:xfrm rot="10800000">
          <a:off x="367813" y="1800315"/>
          <a:ext cx="5734739" cy="177101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…sino que es una obra diaria en la que el creyente somete su voluntad a Dios y coopera con la dirección del Espíritu Santo para resistir la tentación…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810565" y="1800315"/>
        <a:ext cx="5291987" cy="1771010"/>
      </dsp:txXfrm>
    </dsp:sp>
    <dsp:sp modelId="{EEABFEA6-5D8E-4B4B-B2C9-30FF763E556A}">
      <dsp:nvSpPr>
        <dsp:cNvPr id="0" name=""/>
        <dsp:cNvSpPr/>
      </dsp:nvSpPr>
      <dsp:spPr>
        <a:xfrm rot="10800000">
          <a:off x="367813" y="3600386"/>
          <a:ext cx="5734739" cy="177101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vida cristiana es una marcha constante hacia adelante, en la que Jesús transforma y purifica a sus hijos hasta que su carácter se refleje plenamente en ellos.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810565" y="3600386"/>
        <a:ext cx="5291987" cy="177101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3283CB-BFA5-4A3E-8FCB-0B4A0B38B5CD}">
      <dsp:nvSpPr>
        <dsp:cNvPr id="0" name=""/>
        <dsp:cNvSpPr/>
      </dsp:nvSpPr>
      <dsp:spPr>
        <a:xfrm>
          <a:off x="0" y="3156799"/>
          <a:ext cx="4578378" cy="207120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…la temperancia y la abnegación son necesarias para conservar nuestras facultades y desarrollar un carácter cristiano conforme a los principios divinos.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156799"/>
        <a:ext cx="4578378" cy="2071202"/>
      </dsp:txXfrm>
    </dsp:sp>
    <dsp:sp modelId="{87912FA8-3F04-4F81-A8D6-2B10EBAC42F7}">
      <dsp:nvSpPr>
        <dsp:cNvPr id="0" name=""/>
        <dsp:cNvSpPr/>
      </dsp:nvSpPr>
      <dsp:spPr>
        <a:xfrm rot="10800000">
          <a:off x="0" y="2358"/>
          <a:ext cx="4578378" cy="3185508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tentación es la falta de dominio propio sobre el apetito, cuando la satisfacción de los deseos físicos llega a ocupar el lugar de Dios…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2358"/>
        <a:ext cx="4578378" cy="206984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ACBAC5-C28E-407F-9422-8A08B064D90C}">
      <dsp:nvSpPr>
        <dsp:cNvPr id="0" name=""/>
        <dsp:cNvSpPr/>
      </dsp:nvSpPr>
      <dsp:spPr>
        <a:xfrm>
          <a:off x="0" y="933023"/>
          <a:ext cx="5602810" cy="1587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A334DB-8F7D-4801-8B42-E0A687E4E31B}">
      <dsp:nvSpPr>
        <dsp:cNvPr id="0" name=""/>
        <dsp:cNvSpPr/>
      </dsp:nvSpPr>
      <dsp:spPr>
        <a:xfrm>
          <a:off x="176283" y="3143"/>
          <a:ext cx="5319503" cy="18597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241" tIns="0" rIns="148241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llamado que desafía hoy nuestro corazón es vivir como ciudadanos del cielo manteniendo una conducta santa y fiel mientras esperamos el regreso de Jesucristo.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7069" y="93929"/>
        <a:ext cx="5137931" cy="1678188"/>
      </dsp:txXfrm>
    </dsp:sp>
    <dsp:sp modelId="{D42F2CB8-2041-4CBD-807A-9A54F29D3ECE}">
      <dsp:nvSpPr>
        <dsp:cNvPr id="0" name=""/>
        <dsp:cNvSpPr/>
      </dsp:nvSpPr>
      <dsp:spPr>
        <a:xfrm>
          <a:off x="0" y="3790704"/>
          <a:ext cx="5602810" cy="1587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315178-A1B2-4FC3-A267-128C73459DB9}">
      <dsp:nvSpPr>
        <dsp:cNvPr id="0" name=""/>
        <dsp:cNvSpPr/>
      </dsp:nvSpPr>
      <dsp:spPr>
        <a:xfrm>
          <a:off x="176283" y="2860824"/>
          <a:ext cx="5319503" cy="18597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241" tIns="0" rIns="148241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promesa que acompaña este llamado es que nuestro Salvador transformará nuestro cuerpo mortal a semejanza de su cuerpo glorioso, mediante su poder divino.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67069" y="2951610"/>
        <a:ext cx="5137931" cy="16781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15/10/2026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4843-98FF-CD7F-63C8-6E107C32A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60BFF4C-0118-212E-DC20-663B8726B3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F031111-0CA3-31A8-5D02-37FBEFB95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A4AD9D-D4AA-8BE2-E7AC-BE47DC08C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8560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4828E-A0F7-3FBD-7FBA-1E720F0DD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1836A8B-8603-FD29-AE61-36E39752D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86E985F-9A7D-913E-3991-D7DAAAAAF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A85E137-B650-ECA2-BD4A-E275FA0458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6369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55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15/10/2026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15/10/2026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15/10/2026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15/10/2026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15/10/2026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15/10/2026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15/10/2026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15/10/2026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15/10/2026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15/10/2026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15/10/2026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15/10/2026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5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6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6.jp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6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7.jp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6.pn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8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6.png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6.png"/><Relationship Id="rId9" Type="http://schemas.microsoft.com/office/2007/relationships/diagramDrawing" Target="../diagrams/drawing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0.jp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6.png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31.jpg"/><Relationship Id="rId9" Type="http://schemas.microsoft.com/office/2007/relationships/diagramDrawing" Target="../diagrams/drawing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32.png"/><Relationship Id="rId9" Type="http://schemas.microsoft.com/office/2007/relationships/diagramDrawing" Target="../diagrams/drawing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329783" y="-2925"/>
            <a:ext cx="5922137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29" y="5723767"/>
            <a:ext cx="2304488" cy="1085182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4" y="3071949"/>
            <a:ext cx="3179824" cy="175759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8025D7C-4E25-9AB5-0B64-9F6A0E1CB24A}"/>
              </a:ext>
            </a:extLst>
          </p:cNvPr>
          <p:cNvGrpSpPr/>
          <p:nvPr/>
        </p:nvGrpSpPr>
        <p:grpSpPr>
          <a:xfrm>
            <a:off x="293354" y="5624395"/>
            <a:ext cx="1909731" cy="1025157"/>
            <a:chOff x="293354" y="5624395"/>
            <a:chExt cx="1909731" cy="102515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13D7A6-4DDD-720E-C7B4-0D8EF8BD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82" y="5624395"/>
              <a:ext cx="1551426" cy="626014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DA87205-8907-E074-35C2-6B726B6B36FC}"/>
                </a:ext>
              </a:extLst>
            </p:cNvPr>
            <p:cNvSpPr txBox="1"/>
            <p:nvPr/>
          </p:nvSpPr>
          <p:spPr>
            <a:xfrm>
              <a:off x="293354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ASDMR 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7039808-63D2-1C04-EA7B-CEBDE614EE80}"/>
              </a:ext>
            </a:extLst>
          </p:cNvPr>
          <p:cNvGrpSpPr/>
          <p:nvPr/>
        </p:nvGrpSpPr>
        <p:grpSpPr>
          <a:xfrm>
            <a:off x="2318198" y="5551323"/>
            <a:ext cx="1909731" cy="1098229"/>
            <a:chOff x="2318198" y="5551323"/>
            <a:chExt cx="1909731" cy="109822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18B0AA89-F6BF-4ADC-2F43-89F0EE2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73" y="5551323"/>
              <a:ext cx="767390" cy="772157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B043F1E-CBE7-3399-2D21-867FB81D1FF8}"/>
                </a:ext>
              </a:extLst>
            </p:cNvPr>
            <p:cNvSpPr txBox="1"/>
            <p:nvPr/>
          </p:nvSpPr>
          <p:spPr>
            <a:xfrm>
              <a:off x="2318198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@asdmr.ecuador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8B1688F-8462-EFCA-522C-E86D896247EC}"/>
              </a:ext>
            </a:extLst>
          </p:cNvPr>
          <p:cNvGrpSpPr/>
          <p:nvPr/>
        </p:nvGrpSpPr>
        <p:grpSpPr>
          <a:xfrm>
            <a:off x="7255363" y="5551322"/>
            <a:ext cx="2084003" cy="1092993"/>
            <a:chOff x="7255363" y="5551322"/>
            <a:chExt cx="2084003" cy="10929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7255363" y="6274983"/>
              <a:ext cx="20840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0A2560"/>
                  </a:solidFill>
                </a:rPr>
                <a:t>(+593) 99 583 8626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34A699-F61F-F958-007F-11D118CC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888" y="5551322"/>
              <a:ext cx="772158" cy="77215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C3F3927-016A-BAFF-9DFC-BFC1518154FC}"/>
              </a:ext>
            </a:extLst>
          </p:cNvPr>
          <p:cNvGrpSpPr/>
          <p:nvPr/>
        </p:nvGrpSpPr>
        <p:grpSpPr>
          <a:xfrm>
            <a:off x="9441192" y="5694284"/>
            <a:ext cx="2707670" cy="1111817"/>
            <a:chOff x="9441192" y="5694284"/>
            <a:chExt cx="2707670" cy="1111817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5D697CC-74FC-86BB-D74C-FEC954FD882E}"/>
                </a:ext>
              </a:extLst>
            </p:cNvPr>
            <p:cNvSpPr txBox="1"/>
            <p:nvPr/>
          </p:nvSpPr>
          <p:spPr>
            <a:xfrm>
              <a:off x="9441192" y="6188013"/>
              <a:ext cx="24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Conectados con Dios Ec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D82ABF-33EC-C28A-7AE1-D975D346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2"/>
            <a:stretch/>
          </p:blipFill>
          <p:spPr>
            <a:xfrm>
              <a:off x="10064173" y="5694284"/>
              <a:ext cx="1485900" cy="520995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ECAA332-AA0C-903F-A4DF-4727E8DFF61B}"/>
                </a:ext>
              </a:extLst>
            </p:cNvPr>
            <p:cNvSpPr txBox="1"/>
            <p:nvPr/>
          </p:nvSpPr>
          <p:spPr>
            <a:xfrm>
              <a:off x="9441192" y="6436769"/>
              <a:ext cx="2707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Unión Ecuatoriana ASDMR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84D626B-50C1-9E4A-A39A-DD94766BF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795" t="10687" r="5265"/>
          <a:stretch/>
        </p:blipFill>
        <p:spPr>
          <a:xfrm>
            <a:off x="21569" y="340788"/>
            <a:ext cx="12148862" cy="51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492" y="4911520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611" y="3675559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5C888EB-6C0C-4219-C3E5-23D8723A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2771364"/>
            <a:ext cx="2282636" cy="921064"/>
          </a:xfrm>
          <a:prstGeom prst="rect">
            <a:avLst/>
          </a:prstGeom>
        </p:spPr>
      </p:pic>
      <p:sp>
        <p:nvSpPr>
          <p:cNvPr id="14" name="Text Box 16">
            <a:extLst>
              <a:ext uri="{FF2B5EF4-FFF2-40B4-BE49-F238E27FC236}">
                <a16:creationId xmlns:a16="http://schemas.microsoft.com/office/drawing/2014/main" id="{4D010C68-7F8E-2789-DFD6-2690789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048" y="5276495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Conectados con Dios Ec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9ADBF72-B28A-058E-826D-ECAD5749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4125915"/>
            <a:ext cx="2282636" cy="7881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D46593-F02D-CF7B-0E6F-6E384DAB312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F98EB2-3DDD-6E21-2D19-44C17C56BEB9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2" name="Flecha: pentágono 11">
              <a:extLst>
                <a:ext uri="{FF2B5EF4-FFF2-40B4-BE49-F238E27FC236}">
                  <a16:creationId xmlns:a16="http://schemas.microsoft.com/office/drawing/2014/main" id="{E32E1F70-69E3-A14F-41A6-443547E763DA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FFEEDFF-AABD-5041-7E6D-91E53E69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63B03215-192F-AB06-912D-979CA0E46E9E}"/>
                </a:ext>
              </a:extLst>
            </p:cNvPr>
            <p:cNvSpPr txBox="1">
              <a:spLocks/>
            </p:cNvSpPr>
            <p:nvPr/>
          </p:nvSpPr>
          <p:spPr>
            <a:xfrm>
              <a:off x="241259" y="5849605"/>
              <a:ext cx="2469535" cy="954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 de asistencia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17 de octubre de 2026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5962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ctay Wide Bd" pitchFamily="50" charset="0"/>
                </a:rPr>
                <a:t>La lección de los niños para hoy es:</a:t>
              </a:r>
              <a:endParaRPr lang="es-EC" sz="2600" dirty="0">
                <a:latin typeface="Actay Wide Bd" pitchFamily="50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115075" y="3929442"/>
            <a:ext cx="1052818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ES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Anhelando Conocer Mejor a Jesús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EE45BD4-B6ED-5927-3964-1B95CE2BDE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7683" y="366507"/>
            <a:ext cx="5498189" cy="366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92BC21E0-05E5-D683-4153-6C2AC5212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" y="0"/>
            <a:ext cx="12189023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5049798" y="166765"/>
            <a:ext cx="684827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/>
            <a:r>
              <a:rPr lang="es-E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Anhelando Conocer Mejor a Jesús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252B58-47D1-7AAB-70F4-0C1BB0EBAA9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877DA28D-F45D-95BD-5AFD-ED242C7B037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2ED24F02-9917-9B31-A6A6-C78B7CF34899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69455"/>
              <a:ext cx="5832955" cy="47008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17 de octubre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87CE8FA6-E2C0-672B-1A31-BA5E17C552FC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E9160A1-164B-4DBC-1DFF-5DD88393A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B61E10D4-1060-B8FF-8909-4904BDB2CF49}"/>
                </a:ext>
              </a:extLst>
            </p:cNvPr>
            <p:cNvSpPr txBox="1">
              <a:spLocks/>
            </p:cNvSpPr>
            <p:nvPr/>
          </p:nvSpPr>
          <p:spPr>
            <a:xfrm>
              <a:off x="284056" y="6069456"/>
              <a:ext cx="234484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200" b="1" dirty="0"/>
              <a:t>“</a:t>
            </a:r>
            <a:r>
              <a:rPr lang="es-ES" sz="3200" b="1" dirty="0"/>
              <a:t>A medida que el estudiante de la Biblia contempla al Redentor, se despierta en el alma el misterioso poder de la fe, la adoración y el amor. La mirada se fija en la visión de Cristo y el que observa se asemeja cada vez más a lo que adora.</a:t>
            </a:r>
            <a:r>
              <a:rPr lang="es-MX" sz="3200" b="1" dirty="0"/>
              <a:t>”</a:t>
            </a:r>
            <a:endParaRPr lang="es-EC" sz="3200" b="1" dirty="0"/>
          </a:p>
          <a:p>
            <a:r>
              <a:rPr lang="es-ES" sz="1800" i="1" dirty="0"/>
              <a:t>La Educación, pág. 192</a:t>
            </a:r>
            <a:r>
              <a:rPr lang="en-US" sz="1800" i="1" dirty="0"/>
              <a:t>.</a:t>
            </a:r>
            <a:endParaRPr lang="es-EC" sz="18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2800" b="1" dirty="0">
                <a:solidFill>
                  <a:schemeClr val="bg1"/>
                </a:solidFill>
              </a:rPr>
              <a:t>“A fin de conocerle, y el poder de su resurrección, y la participación de sus padecimientos, llegando a ser semejante a él en su muerte, si en alguna manera llegase a la resurrección de entre los muertos</a:t>
            </a:r>
            <a:r>
              <a:rPr lang="es-MX" sz="2800" b="1" dirty="0">
                <a:solidFill>
                  <a:schemeClr val="bg1"/>
                </a:solidFill>
              </a:rPr>
              <a:t>.”</a:t>
            </a:r>
            <a:endParaRPr lang="es-ES" sz="28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1600" b="1" dirty="0">
                <a:solidFill>
                  <a:schemeClr val="bg1"/>
                </a:solidFill>
              </a:rPr>
              <a:t>(Filipenses 3:10, 11)</a:t>
            </a:r>
            <a:endParaRPr lang="es-EC" sz="16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28DF5CDE-2756-C6AA-A861-40FFC105A93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4C3D00F-8897-1527-FA59-9509FF666D6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BF8CE826-8291-44EE-BF22-C865C1891C24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45983"/>
              <a:ext cx="615341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17 de octubre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4" name="Flecha: pentágono 33">
              <a:extLst>
                <a:ext uri="{FF2B5EF4-FFF2-40B4-BE49-F238E27FC236}">
                  <a16:creationId xmlns:a16="http://schemas.microsoft.com/office/drawing/2014/main" id="{322D46F5-7435-A54C-A434-D530AC9ECDC2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B180B15-964A-C793-BBF0-360446E0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A669F20C-EA03-57AE-3193-0B947122FB90}"/>
                </a:ext>
              </a:extLst>
            </p:cNvPr>
            <p:cNvSpPr txBox="1">
              <a:spLocks/>
            </p:cNvSpPr>
            <p:nvPr/>
          </p:nvSpPr>
          <p:spPr>
            <a:xfrm>
              <a:off x="55357" y="6111020"/>
              <a:ext cx="2646279" cy="4700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095D203-A7B8-74BE-D91C-9F1A1B755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3" r="5053"/>
          <a:stretch/>
        </p:blipFill>
        <p:spPr>
          <a:xfrm>
            <a:off x="2732" y="1106401"/>
            <a:ext cx="5856052" cy="515600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130025" y="29183"/>
            <a:ext cx="120619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exalta Pablo la necesidad de la fe en Cristo sin confiar en supuestos méritos de la carne?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2D9A3EA-AE17-CD7B-70FF-1222EAE0CA71}"/>
              </a:ext>
            </a:extLst>
          </p:cNvPr>
          <p:cNvGrpSpPr/>
          <p:nvPr/>
        </p:nvGrpSpPr>
        <p:grpSpPr>
          <a:xfrm>
            <a:off x="-20260" y="5749158"/>
            <a:ext cx="12212260" cy="1108842"/>
            <a:chOff x="-20260" y="5749158"/>
            <a:chExt cx="12212260" cy="1108842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7ED63BD-78D8-E5E8-B36F-19E5DDA47F9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397ED30F-4776-9851-7A7E-B2FD4F1DBB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Justicia por la fe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B9D07FA-40A3-590A-15F4-E7186639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DF5F90B9-0181-7478-5B6F-E45FA3808E92}"/>
                </a:ext>
              </a:extLst>
            </p:cNvPr>
            <p:cNvSpPr/>
            <p:nvPr/>
          </p:nvSpPr>
          <p:spPr>
            <a:xfrm>
              <a:off x="-20260" y="574915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7" name="Subtítulo 2">
              <a:extLst>
                <a:ext uri="{FF2B5EF4-FFF2-40B4-BE49-F238E27FC236}">
                  <a16:creationId xmlns:a16="http://schemas.microsoft.com/office/drawing/2014/main" id="{ACA5E237-3C22-8B79-02C1-281C1B684412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61F2C735-06CD-EF64-60C7-2FFE188219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9120791"/>
              </p:ext>
            </p:extLst>
          </p:nvPr>
        </p:nvGraphicFramePr>
        <p:xfrm>
          <a:off x="6085870" y="1245029"/>
          <a:ext cx="5856052" cy="4343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8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6A0F0B5-D676-EC61-FFE0-A2FDF23256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281" y="0"/>
            <a:ext cx="4354719" cy="577875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6786" y="4701534"/>
            <a:ext cx="769593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 Describa la actitud de Pablo antes de convertirse a Cristo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349E2B5-AD24-1FCD-13BD-2404FA648B3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40F701A-87ED-2E8F-E482-C323E86EE98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3BCF6E82-319A-0E65-1E5D-454E3CCE8E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Gozo en servir a Cristo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63B32B0-853A-155E-EC90-CCCF1C1EA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52BE2186-3CFD-C1D0-446B-F01009DC8C2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0E3980FF-EA6E-F3E6-DD4F-17F74A88625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C0C9C2E2-29D0-3C64-FF25-E7BBC6109D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106694"/>
              </p:ext>
            </p:extLst>
          </p:nvPr>
        </p:nvGraphicFramePr>
        <p:xfrm>
          <a:off x="-356025" y="708030"/>
          <a:ext cx="8501554" cy="4153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1276048-1609-4AFE-9293-4290819C63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A1D7A7-E4BB-4DAC-ACB5-1725DF068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ADEF870-403C-4945-A6FF-FC13F129F4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EF002B7-D025-421F-AECF-8956286BD5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20AFC48-BF41-45B8-8092-610FA13844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7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9D681B3-612E-A54F-BBEB-52DD23A3D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3" b="6024"/>
          <a:stretch/>
        </p:blipFill>
        <p:spPr>
          <a:xfrm>
            <a:off x="0" y="0"/>
            <a:ext cx="6258128" cy="418599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19623" y="4185997"/>
            <a:ext cx="64067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explica Pablo acerca del inmenso gozo de una entrega total a Jesús?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636B61-AF73-576A-A18F-78E7CF7D6DB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7CA5EAC-4025-E610-D206-0717B81D8C4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20" name="Título 1">
              <a:extLst>
                <a:ext uri="{FF2B5EF4-FFF2-40B4-BE49-F238E27FC236}">
                  <a16:creationId xmlns:a16="http://schemas.microsoft.com/office/drawing/2014/main" id="{16E237C1-E5F0-EC1D-75DB-FC1698B00E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Gozo en servir a Cristo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FEBDCB-76D8-4777-D67F-7B5D3EE2D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22" name="Flecha: pentágono 21">
              <a:extLst>
                <a:ext uri="{FF2B5EF4-FFF2-40B4-BE49-F238E27FC236}">
                  <a16:creationId xmlns:a16="http://schemas.microsoft.com/office/drawing/2014/main" id="{6AE3EB27-4D6B-F76B-48FE-DFA16F17718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D3017B97-D482-1AA9-12F1-DFF49C9C06C7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D4EEB340-B56E-DC67-877E-CD453C0D04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9279981"/>
              </p:ext>
            </p:extLst>
          </p:nvPr>
        </p:nvGraphicFramePr>
        <p:xfrm>
          <a:off x="6594597" y="138011"/>
          <a:ext cx="5260934" cy="5321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Bocadillo: rectángulo 8">
            <a:extLst>
              <a:ext uri="{FF2B5EF4-FFF2-40B4-BE49-F238E27FC236}">
                <a16:creationId xmlns:a16="http://schemas.microsoft.com/office/drawing/2014/main" id="{32221DAA-0BEF-ED17-3F4B-C2674C970D4A}"/>
              </a:ext>
            </a:extLst>
          </p:cNvPr>
          <p:cNvSpPr/>
          <p:nvPr/>
        </p:nvSpPr>
        <p:spPr>
          <a:xfrm>
            <a:off x="2373549" y="943584"/>
            <a:ext cx="3259909" cy="729574"/>
          </a:xfrm>
          <a:prstGeom prst="wedgeRectCallout">
            <a:avLst>
              <a:gd name="adj1" fmla="val -61714"/>
              <a:gd name="adj2" fmla="val 305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Pero cuantas cosas eran para mí ganancia, las he estimado como pérdida por amor de Cristo…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C32DEFA-9019-453D-8AA6-6FAEF702C6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42605EA-703D-4B21-8254-662F7C3C69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875F41A-56AD-423C-BAFF-48240EEFDD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8" grpId="0">
        <p:bldSub>
          <a:bldDgm bld="one"/>
        </p:bldSub>
      </p:bldGraphic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C00C1-AA8A-12DB-EDEF-E57201FFD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3ADB116-FC97-6616-E965-3918824BB6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2399"/>
          <a:stretch/>
        </p:blipFill>
        <p:spPr>
          <a:xfrm>
            <a:off x="6096000" y="9127"/>
            <a:ext cx="6071345" cy="398894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7DF1F5B-9B61-A7B9-E552-4D00362834FD}"/>
              </a:ext>
            </a:extLst>
          </p:cNvPr>
          <p:cNvSpPr txBox="1"/>
          <p:nvPr/>
        </p:nvSpPr>
        <p:spPr>
          <a:xfrm>
            <a:off x="6313678" y="4092032"/>
            <a:ext cx="57948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anhelo de Pablo deberíamos desear reflejar hoy?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533B1A7A-4FF1-2A51-DAE8-0DF778DC9AA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6AEE19D-CB60-FD45-F6CE-FDB53B1A1EDF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44D4DC5A-2354-BA1B-A880-FDFED29530F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experiencia genuina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6FE6F0A9-D70D-3A9E-63D5-4DDB5DC6B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75A63DDB-8BBB-3DFB-1382-F891EFCA2C8F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CFBD3528-CC90-93D5-AC66-1A12ADE9A264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182F489E-59EB-60DF-C6D2-95CA4D42A6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3090267"/>
              </p:ext>
            </p:extLst>
          </p:nvPr>
        </p:nvGraphicFramePr>
        <p:xfrm>
          <a:off x="203849" y="115036"/>
          <a:ext cx="6050988" cy="5608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4939A283-24B1-9AD6-228D-25FD91C4B194}"/>
              </a:ext>
            </a:extLst>
          </p:cNvPr>
          <p:cNvSpPr txBox="1"/>
          <p:nvPr/>
        </p:nvSpPr>
        <p:spPr>
          <a:xfrm>
            <a:off x="6313678" y="3483174"/>
            <a:ext cx="5878322" cy="52322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400" dirty="0">
                <a:latin typeface="Bw Modelica" panose="00000600000000000000" pitchFamily="50" charset="0"/>
              </a:rPr>
              <a:t>La justicia que nos hace aceptables delante de Dios procede de Cristo y se recibe por medio de la fe.</a:t>
            </a:r>
            <a:endParaRPr lang="es-EC" sz="14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55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E20B6DB-72C8-471A-B3AD-CEEB43D31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75A5487-C7E3-4FE1-971D-D3D3D3BFE4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2664C96-DFCB-4910-983B-F0A25834C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1B4FAF6-A660-46EC-9959-3E14F539C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0" grpId="0">
        <p:bldSub>
          <a:bldDgm bld="one"/>
        </p:bldSub>
      </p:bldGraphic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97959EE-D26C-A0B3-31E6-E9B7E9059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3318"/>
            <a:ext cx="12192000" cy="705555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7859948" y="166765"/>
            <a:ext cx="408612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Explique el enfoque de la verdadera vida cristiana</a:t>
            </a:r>
            <a:endParaRPr lang="es-MX" sz="3200" b="1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34AF310-3462-69D6-75EC-1091390C0430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FB52B49-D73B-448A-2CB2-2965A58CD47B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DFBF7428-104C-B4B2-10CC-D4EC4F6EC61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370189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experiencia genuina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BC79857-87A2-5D00-9223-5F255801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0D4002F5-7524-2E76-DC66-724713A7E229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9242B28-4DB5-2A31-2A7F-FAB21C0A4F01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397F2DF6-9C43-0D86-8644-7973C6E30A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5836111"/>
              </p:ext>
            </p:extLst>
          </p:nvPr>
        </p:nvGraphicFramePr>
        <p:xfrm>
          <a:off x="245923" y="181562"/>
          <a:ext cx="5736588" cy="3553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CD80D145-5C36-325A-786C-07E1BC627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86" y="1569659"/>
            <a:ext cx="6099086" cy="42668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9454" y="0"/>
            <a:ext cx="61756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¿Cómo describe Pablo el llamado continuo y diario de todo seguidor de Cristo?</a:t>
            </a:r>
            <a:endParaRPr lang="es-ES" sz="3200" dirty="0">
              <a:ln w="0"/>
              <a:effectLst/>
              <a:latin typeface="Noto Sans ExtBd" panose="020B090204050402020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27B1FB54-FBF4-F611-9F05-9E9F936B883D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DDBDF8-C0B4-1DC2-5775-A0D1EC6927F2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05C6BA0-19DE-05DF-86BC-5F2AB6C2BEB3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Firmes ante la tentación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90E19B4-EF88-6E86-06C7-A2D422305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C047FFA3-C51E-FB79-A2C1-79005119820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64182747-8FD4-DE15-DC49-9EC2C587F7D0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70302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5B54CF47-455A-B625-11F3-FC1D8C2881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1682940"/>
              </p:ext>
            </p:extLst>
          </p:nvPr>
        </p:nvGraphicFramePr>
        <p:xfrm>
          <a:off x="5812983" y="227776"/>
          <a:ext cx="6470366" cy="53716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5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7C92A-68AD-CE15-48DC-18B4BC78B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FCDCF2F-414F-BC78-C488-A807E06D3702}"/>
              </a:ext>
            </a:extLst>
          </p:cNvPr>
          <p:cNvSpPr txBox="1"/>
          <p:nvPr/>
        </p:nvSpPr>
        <p:spPr>
          <a:xfrm>
            <a:off x="4493857" y="4764804"/>
            <a:ext cx="756811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tentación física suele ser una trampa espiritual?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A67C61B-F23C-A364-2CB4-40822A9DD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B1C1FD86-480E-CF5A-F7EB-A4927477DEDE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BBB07CB-E602-2E6B-0602-CDE8A5A7AF83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5B4E8887-0994-5DD5-C5DF-788670571CD7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Firmes ante la tentación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BFAA40A8-BF7F-BF1E-04A0-32BE44CF5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704BAB93-AFA8-01DC-836E-EA7F9A2D02A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CE71C787-F819-F6AF-61F0-6C4597E40B7F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520472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84CF8509-16E3-88F0-4041-37F99AB31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4" r="10584"/>
          <a:stretch/>
        </p:blipFill>
        <p:spPr>
          <a:xfrm>
            <a:off x="4801920" y="0"/>
            <a:ext cx="7390080" cy="4581728"/>
          </a:xfrm>
          <a:prstGeom prst="rect">
            <a:avLst/>
          </a:prstGeom>
        </p:spPr>
      </p:pic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EAD4C450-5C84-2403-F618-87F6BD30DC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6304781"/>
              </p:ext>
            </p:extLst>
          </p:nvPr>
        </p:nvGraphicFramePr>
        <p:xfrm>
          <a:off x="130024" y="279300"/>
          <a:ext cx="4578378" cy="523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7" name="CuadroTexto 16">
            <a:extLst>
              <a:ext uri="{FF2B5EF4-FFF2-40B4-BE49-F238E27FC236}">
                <a16:creationId xmlns:a16="http://schemas.microsoft.com/office/drawing/2014/main" id="{F83EF935-19FA-5B0D-880D-16501B472BD0}"/>
              </a:ext>
            </a:extLst>
          </p:cNvPr>
          <p:cNvSpPr txBox="1"/>
          <p:nvPr/>
        </p:nvSpPr>
        <p:spPr>
          <a:xfrm>
            <a:off x="9556131" y="1213805"/>
            <a:ext cx="250584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dirty="0">
                <a:latin typeface="Bw Modelica" panose="00000600000000000000" pitchFamily="50" charset="0"/>
              </a:rPr>
              <a:t>El cuidado del cuerpo forma parte de nuestra responsabilidad espiritual.</a:t>
            </a:r>
            <a:endParaRPr lang="es-EC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03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7912FA8-3F04-4F81-A8D6-2B10EBAC4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13283CB-BFA5-4A3E-8FCB-0B4A0B38B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4" grpId="0">
        <p:bldSub>
          <a:bldDgm bld="one"/>
        </p:bldSub>
      </p:bldGraphic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93518" y="4167929"/>
            <a:ext cx="613218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¿Qué llamado y promesa desafían hoy nuestro corazón?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7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Una ciudadanía diferente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39503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AF84E462-D94C-ACC5-D93C-6D612F3EA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6225702" cy="4151278"/>
          </a:xfrm>
          <a:prstGeom prst="rect">
            <a:avLst/>
          </a:prstGeom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C1F71D1C-4EC9-39EB-2DE3-C6CF99FAC2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5669864"/>
              </p:ext>
            </p:extLst>
          </p:nvPr>
        </p:nvGraphicFramePr>
        <p:xfrm>
          <a:off x="6459166" y="166765"/>
          <a:ext cx="5602810" cy="5381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8" name="CuadroTexto 17">
            <a:extLst>
              <a:ext uri="{FF2B5EF4-FFF2-40B4-BE49-F238E27FC236}">
                <a16:creationId xmlns:a16="http://schemas.microsoft.com/office/drawing/2014/main" id="{8A840643-C716-4804-9435-DC9FEEF35E19}"/>
              </a:ext>
            </a:extLst>
          </p:cNvPr>
          <p:cNvSpPr txBox="1"/>
          <p:nvPr/>
        </p:nvSpPr>
        <p:spPr>
          <a:xfrm>
            <a:off x="3182118" y="296311"/>
            <a:ext cx="28402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</a:rPr>
              <a:t>Nuestra fe en la segunda venida debe reflejarse en nuestra vida diaria.</a:t>
            </a:r>
            <a:endParaRPr lang="es-EC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5A334DB-8F7D-4801-8B42-E0A687E4E3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7ACBAC5-C28E-407F-9422-8A08B064D9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E315178-A1B2-4FC3-A267-128C73459D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42F2CB8-2041-4CBD-807A-9A54F29D3E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9" grpId="0">
        <p:bldSub>
          <a:bldDgm bld="one"/>
        </p:bldSub>
      </p:bldGraphic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699655" y="380972"/>
            <a:ext cx="2433293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Nuestra ciudadanía está en los cielos, por eso somos llamados a vivir de acuerdo con los principios del reino de Dios, reflejando en nuestra conducta y conversación que esperamos el pronto regreso de Cristo.</a:t>
            </a: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501581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Nuestra salvación no depende de méritos personales ni de prácticas religiosas externas, sino de la justicia de Cristo, que recibimos por la fe; esta fe genuina produce arrepentimiento, y nos conduce a una vida de obediencia.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588364" y="381783"/>
            <a:ext cx="2249046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gozo de servir a Cristo en medio de las pruebas nace de una transformación profunda del corazón, que nos lleva a dejar atrás la confianza en nuestros propios méritos para encontrar en Jesús nuestro mayor tesoro.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86784" y="381783"/>
            <a:ext cx="2282501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Al permanecer en comunión con Jesús, su amor transforma nuestro carácter, nos fortalece para vencer nuestras tendencias pecaminosas y nos enseña a seguir sus pisadas con humildad y abnegación.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04618" y="381783"/>
            <a:ext cx="2445663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Para permanecer firmes ante la tentación, es necesario consagrarnos diariamente a Dios, renunciar al yo y perseverar en nuestro crecimiento espiritual, permitiendo que Cristo transforme nuestro carácter. plenamente su imagen.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70AC2652-3E00-C4B9-DF1D-D3485B944227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60E05CE-B009-8902-92D1-F3C2974CC137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17C7A12-1F96-D5FF-28B1-AD8FC94C7B2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A9311EC-F775-544D-F64C-00580415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3" name="Flecha: pentágono 12">
              <a:extLst>
                <a:ext uri="{FF2B5EF4-FFF2-40B4-BE49-F238E27FC236}">
                  <a16:creationId xmlns:a16="http://schemas.microsoft.com/office/drawing/2014/main" id="{84B18080-35AC-21EC-1FB0-9464184B7853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DDB19AA7-577C-57F6-8FE2-5561610BB7BD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39753" y="3206199"/>
            <a:ext cx="6358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buscar cada día una relación más profunda con Cristo y permitir que Él sea lo más importante de mi vida!</a:t>
            </a:r>
            <a:endParaRPr lang="es-MX" sz="32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8" y="532690"/>
            <a:ext cx="644812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conocer a Jesús es más valioso que cualquier logro, reconocimiento o cosa que este mundo pueda ofrecerme.</a:t>
            </a:r>
            <a:endParaRPr lang="es-MX" sz="32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1D5884E-BC2B-AD1B-D2E1-078CB159244F}"/>
              </a:ext>
            </a:extLst>
          </p:cNvPr>
          <p:cNvGrpSpPr/>
          <p:nvPr/>
        </p:nvGrpSpPr>
        <p:grpSpPr>
          <a:xfrm>
            <a:off x="-20260" y="5739006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63DB93-AC8E-7E92-5EB4-34D3403E490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465ABC5-E65C-FE6E-300A-8B675529115A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3C6B3C1-CFA6-26A8-9D0A-A2E9A397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BC265D23-AFF7-628B-A72A-E26CBB9EBA6A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53AD3EBE-7E53-B5D5-8759-6933C8740CA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C0CC2E2-B2AE-6F54-5234-A5028AF371F9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D4ECD46-E849-AF72-85FC-8A03C8DFEF1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AD9376AF-6F4A-10F4-FDAB-351C99740896}"/>
                </a:ext>
              </a:extLst>
            </p:cNvPr>
            <p:cNvSpPr txBox="1">
              <a:spLocks/>
            </p:cNvSpPr>
            <p:nvPr/>
          </p:nvSpPr>
          <p:spPr>
            <a:xfrm>
              <a:off x="3178452" y="5898766"/>
              <a:ext cx="6357324" cy="4835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6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“Hoy más que nunca, la fidelidad se aferra a la promesa”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BD01A4-F0B8-5CC4-817E-E8E50339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7722BEFD-2D2B-28F5-C78D-8CC4574A6E6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17FB573-8C92-6E66-94A0-0694E5603B3E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6081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92AFD155-8D2E-B639-7991-31B7D92B360E}"/>
              </a:ext>
            </a:extLst>
          </p:cNvPr>
          <p:cNvSpPr txBox="1">
            <a:spLocks/>
          </p:cNvSpPr>
          <p:nvPr/>
        </p:nvSpPr>
        <p:spPr>
          <a:xfrm>
            <a:off x="3265681" y="6174186"/>
            <a:ext cx="6357324" cy="483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Malaquías 3:10</a:t>
            </a:r>
            <a:endParaRPr lang="es-EC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1285795</TotalTime>
  <Words>1205</Words>
  <Application>Microsoft Office PowerPoint</Application>
  <PresentationFormat>Panorámica</PresentationFormat>
  <Paragraphs>112</Paragraphs>
  <Slides>17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37" baseType="lpstr">
      <vt:lpstr>Actay Wide Bd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Secretaría Unión Ecuatoriana</cp:lastModifiedBy>
  <cp:revision>10669</cp:revision>
  <dcterms:created xsi:type="dcterms:W3CDTF">2017-06-02T15:34:13Z</dcterms:created>
  <dcterms:modified xsi:type="dcterms:W3CDTF">2026-10-16T07:04:19Z</dcterms:modified>
</cp:coreProperties>
</file>